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61" r:id="rId5"/>
    <p:sldId id="260" r:id="rId6"/>
    <p:sldId id="266" r:id="rId7"/>
    <p:sldId id="259" r:id="rId8"/>
    <p:sldId id="267" r:id="rId9"/>
    <p:sldId id="264" r:id="rId10"/>
    <p:sldId id="268" r:id="rId11"/>
    <p:sldId id="265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3150C-6721-3148-BF47-1DC0C0436DC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03419-13F6-CE4A-8BD3-55807AB1C98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C79A69FC-A2B7-B140-92BC-0636A2E7F081}" type="parTrans" cxnId="{A01983E7-6AD0-8343-A693-9F72B5362815}">
      <dgm:prSet/>
      <dgm:spPr/>
      <dgm:t>
        <a:bodyPr/>
        <a:lstStyle/>
        <a:p>
          <a:endParaRPr lang="ru-RU"/>
        </a:p>
      </dgm:t>
    </dgm:pt>
    <dgm:pt modelId="{EE262E0B-399A-A04E-A5C6-D6D141EC53B5}" type="sibTrans" cxnId="{A01983E7-6AD0-8343-A693-9F72B5362815}">
      <dgm:prSet/>
      <dgm:spPr/>
      <dgm:t>
        <a:bodyPr/>
        <a:lstStyle/>
        <a:p>
          <a:endParaRPr lang="ru-RU"/>
        </a:p>
      </dgm:t>
    </dgm:pt>
    <dgm:pt modelId="{F202C593-0068-3C47-B631-E6694320C73C}">
      <dgm:prSet phldrT="[Текст]"/>
      <dgm:spPr/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5D50923E-1CF4-0C49-AEC6-FC69D83A7544}" type="parTrans" cxnId="{0B2786A5-AF61-3D43-84F8-49533131D4AD}">
      <dgm:prSet/>
      <dgm:spPr/>
      <dgm:t>
        <a:bodyPr/>
        <a:lstStyle/>
        <a:p>
          <a:endParaRPr lang="ru-RU"/>
        </a:p>
      </dgm:t>
    </dgm:pt>
    <dgm:pt modelId="{89AEC717-66D9-A24F-868A-A3AFA8673DF8}" type="sibTrans" cxnId="{0B2786A5-AF61-3D43-84F8-49533131D4AD}">
      <dgm:prSet/>
      <dgm:spPr/>
      <dgm:t>
        <a:bodyPr/>
        <a:lstStyle/>
        <a:p>
          <a:endParaRPr lang="ru-RU"/>
        </a:p>
      </dgm:t>
    </dgm:pt>
    <dgm:pt modelId="{56E1BC8D-9C40-FB4A-993B-78333C091BA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2DF0AF0A-05B9-CC43-98B2-5861E53BA650}" type="parTrans" cxnId="{F3FEBFFA-8510-BE44-AD00-E3E74BDB35BD}">
      <dgm:prSet/>
      <dgm:spPr/>
      <dgm:t>
        <a:bodyPr/>
        <a:lstStyle/>
        <a:p>
          <a:endParaRPr lang="ru-RU"/>
        </a:p>
      </dgm:t>
    </dgm:pt>
    <dgm:pt modelId="{D2AA0161-CFA6-C94B-A62E-0DDD51AB540D}" type="sibTrans" cxnId="{F3FEBFFA-8510-BE44-AD00-E3E74BDB35BD}">
      <dgm:prSet/>
      <dgm:spPr/>
      <dgm:t>
        <a:bodyPr/>
        <a:lstStyle/>
        <a:p>
          <a:endParaRPr lang="ru-RU"/>
        </a:p>
      </dgm:t>
    </dgm:pt>
    <dgm:pt modelId="{E3BCDD6F-B615-6B41-9396-BEFCA7BD51C7}" type="pres">
      <dgm:prSet presAssocID="{6263150C-6721-3148-BF47-1DC0C0436DC3}" presName="compositeShape" presStyleCnt="0">
        <dgm:presLayoutVars>
          <dgm:chMax val="7"/>
          <dgm:dir/>
          <dgm:resizeHandles val="exact"/>
        </dgm:presLayoutVars>
      </dgm:prSet>
      <dgm:spPr/>
    </dgm:pt>
    <dgm:pt modelId="{AE972683-909F-4D4B-9BC2-605A8C46B126}" type="pres">
      <dgm:prSet presAssocID="{75503419-13F6-CE4A-8BD3-55807AB1C98A}" presName="circ1" presStyleLbl="vennNode1" presStyleIdx="0" presStyleCnt="3"/>
      <dgm:spPr/>
    </dgm:pt>
    <dgm:pt modelId="{E673FFA0-D956-A145-AB21-1356ED57B5FD}" type="pres">
      <dgm:prSet presAssocID="{75503419-13F6-CE4A-8BD3-55807AB1C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AB3E72-0548-3A48-8A86-B084389A23BC}" type="pres">
      <dgm:prSet presAssocID="{F202C593-0068-3C47-B631-E6694320C73C}" presName="circ2" presStyleLbl="vennNode1" presStyleIdx="1" presStyleCnt="3"/>
      <dgm:spPr/>
    </dgm:pt>
    <dgm:pt modelId="{E414C701-8549-E14A-B06D-4A035B2132F2}" type="pres">
      <dgm:prSet presAssocID="{F202C593-0068-3C47-B631-E6694320C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D93547-600E-4246-ACAC-8FCBB9193802}" type="pres">
      <dgm:prSet presAssocID="{56E1BC8D-9C40-FB4A-993B-78333C091BAE}" presName="circ3" presStyleLbl="vennNode1" presStyleIdx="2" presStyleCnt="3"/>
      <dgm:spPr/>
    </dgm:pt>
    <dgm:pt modelId="{6F18B4B5-3915-EF4F-90BB-99834EE4C97C}" type="pres">
      <dgm:prSet presAssocID="{56E1BC8D-9C40-FB4A-993B-78333C091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E2CFF6-3E11-5C42-A82A-117C390F0ED2}" type="presOf" srcId="{56E1BC8D-9C40-FB4A-993B-78333C091BAE}" destId="{6F18B4B5-3915-EF4F-90BB-99834EE4C97C}" srcOrd="1" destOrd="0" presId="urn:microsoft.com/office/officeart/2005/8/layout/venn1"/>
    <dgm:cxn modelId="{52970816-0A0B-6D4D-A6D2-066726FC7BAA}" type="presOf" srcId="{75503419-13F6-CE4A-8BD3-55807AB1C98A}" destId="{E673FFA0-D956-A145-AB21-1356ED57B5FD}" srcOrd="1" destOrd="0" presId="urn:microsoft.com/office/officeart/2005/8/layout/venn1"/>
    <dgm:cxn modelId="{F6DD37D8-23F5-1C44-A415-AF23B9ECB1DB}" type="presOf" srcId="{56E1BC8D-9C40-FB4A-993B-78333C091BAE}" destId="{FBD93547-600E-4246-ACAC-8FCBB9193802}" srcOrd="0" destOrd="0" presId="urn:microsoft.com/office/officeart/2005/8/layout/venn1"/>
    <dgm:cxn modelId="{F3FEBFFA-8510-BE44-AD00-E3E74BDB35BD}" srcId="{6263150C-6721-3148-BF47-1DC0C0436DC3}" destId="{56E1BC8D-9C40-FB4A-993B-78333C091BAE}" srcOrd="2" destOrd="0" parTransId="{2DF0AF0A-05B9-CC43-98B2-5861E53BA650}" sibTransId="{D2AA0161-CFA6-C94B-A62E-0DDD51AB540D}"/>
    <dgm:cxn modelId="{A01983E7-6AD0-8343-A693-9F72B5362815}" srcId="{6263150C-6721-3148-BF47-1DC0C0436DC3}" destId="{75503419-13F6-CE4A-8BD3-55807AB1C98A}" srcOrd="0" destOrd="0" parTransId="{C79A69FC-A2B7-B140-92BC-0636A2E7F081}" sibTransId="{EE262E0B-399A-A04E-A5C6-D6D141EC53B5}"/>
    <dgm:cxn modelId="{4D702EFA-8F09-8943-ACBF-F6C0317C9CE7}" type="presOf" srcId="{75503419-13F6-CE4A-8BD3-55807AB1C98A}" destId="{AE972683-909F-4D4B-9BC2-605A8C46B126}" srcOrd="0" destOrd="0" presId="urn:microsoft.com/office/officeart/2005/8/layout/venn1"/>
    <dgm:cxn modelId="{A2AAB7A6-CF5A-8045-8FAE-8EADBF00F339}" type="presOf" srcId="{F202C593-0068-3C47-B631-E6694320C73C}" destId="{E414C701-8549-E14A-B06D-4A035B2132F2}" srcOrd="1" destOrd="0" presId="urn:microsoft.com/office/officeart/2005/8/layout/venn1"/>
    <dgm:cxn modelId="{5F542724-48BF-AB41-9F5F-9156FBCFBF3E}" type="presOf" srcId="{F202C593-0068-3C47-B631-E6694320C73C}" destId="{DBAB3E72-0548-3A48-8A86-B084389A23BC}" srcOrd="0" destOrd="0" presId="urn:microsoft.com/office/officeart/2005/8/layout/venn1"/>
    <dgm:cxn modelId="{5A333F66-EC7B-A843-8DE6-2817B2124C37}" type="presOf" srcId="{6263150C-6721-3148-BF47-1DC0C0436DC3}" destId="{E3BCDD6F-B615-6B41-9396-BEFCA7BD51C7}" srcOrd="0" destOrd="0" presId="urn:microsoft.com/office/officeart/2005/8/layout/venn1"/>
    <dgm:cxn modelId="{0B2786A5-AF61-3D43-84F8-49533131D4AD}" srcId="{6263150C-6721-3148-BF47-1DC0C0436DC3}" destId="{F202C593-0068-3C47-B631-E6694320C73C}" srcOrd="1" destOrd="0" parTransId="{5D50923E-1CF4-0C49-AEC6-FC69D83A7544}" sibTransId="{89AEC717-66D9-A24F-868A-A3AFA8673DF8}"/>
    <dgm:cxn modelId="{C134C766-B857-684F-9A87-CD69D9982FAE}" type="presParOf" srcId="{E3BCDD6F-B615-6B41-9396-BEFCA7BD51C7}" destId="{AE972683-909F-4D4B-9BC2-605A8C46B126}" srcOrd="0" destOrd="0" presId="urn:microsoft.com/office/officeart/2005/8/layout/venn1"/>
    <dgm:cxn modelId="{113A8D28-DB7D-BD4B-B3A0-E984F2649B90}" type="presParOf" srcId="{E3BCDD6F-B615-6B41-9396-BEFCA7BD51C7}" destId="{E673FFA0-D956-A145-AB21-1356ED57B5FD}" srcOrd="1" destOrd="0" presId="urn:microsoft.com/office/officeart/2005/8/layout/venn1"/>
    <dgm:cxn modelId="{E9E206D4-73B5-6143-ABB5-20EFDF1D22C7}" type="presParOf" srcId="{E3BCDD6F-B615-6B41-9396-BEFCA7BD51C7}" destId="{DBAB3E72-0548-3A48-8A86-B084389A23BC}" srcOrd="2" destOrd="0" presId="urn:microsoft.com/office/officeart/2005/8/layout/venn1"/>
    <dgm:cxn modelId="{B87241AE-016E-9049-A5ED-2CAE90BC6A56}" type="presParOf" srcId="{E3BCDD6F-B615-6B41-9396-BEFCA7BD51C7}" destId="{E414C701-8549-E14A-B06D-4A035B2132F2}" srcOrd="3" destOrd="0" presId="urn:microsoft.com/office/officeart/2005/8/layout/venn1"/>
    <dgm:cxn modelId="{B7589465-2DCB-2748-896D-DB9E73C4925A}" type="presParOf" srcId="{E3BCDD6F-B615-6B41-9396-BEFCA7BD51C7}" destId="{FBD93547-600E-4246-ACAC-8FCBB9193802}" srcOrd="4" destOrd="0" presId="urn:microsoft.com/office/officeart/2005/8/layout/venn1"/>
    <dgm:cxn modelId="{493C0C67-F1E9-9A4D-BED0-E3E3A283853A}" type="presParOf" srcId="{E3BCDD6F-B615-6B41-9396-BEFCA7BD51C7}" destId="{6F18B4B5-3915-EF4F-90BB-99834EE4C9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3150C-6721-3148-BF47-1DC0C0436DC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03419-13F6-CE4A-8BD3-55807AB1C98A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ребенок</a:t>
          </a:r>
          <a:endParaRPr lang="ru-RU" dirty="0"/>
        </a:p>
      </dgm:t>
    </dgm:pt>
    <dgm:pt modelId="{C79A69FC-A2B7-B140-92BC-0636A2E7F081}" type="parTrans" cxnId="{A01983E7-6AD0-8343-A693-9F72B5362815}">
      <dgm:prSet/>
      <dgm:spPr/>
      <dgm:t>
        <a:bodyPr/>
        <a:lstStyle/>
        <a:p>
          <a:endParaRPr lang="ru-RU"/>
        </a:p>
      </dgm:t>
    </dgm:pt>
    <dgm:pt modelId="{EE262E0B-399A-A04E-A5C6-D6D141EC53B5}" type="sibTrans" cxnId="{A01983E7-6AD0-8343-A693-9F72B5362815}">
      <dgm:prSet/>
      <dgm:spPr/>
      <dgm:t>
        <a:bodyPr/>
        <a:lstStyle/>
        <a:p>
          <a:endParaRPr lang="ru-RU"/>
        </a:p>
      </dgm:t>
    </dgm:pt>
    <dgm:pt modelId="{F202C593-0068-3C47-B631-E6694320C73C}">
      <dgm:prSet phldrT="[Текст]"/>
      <dgm:spPr/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5D50923E-1CF4-0C49-AEC6-FC69D83A7544}" type="parTrans" cxnId="{0B2786A5-AF61-3D43-84F8-49533131D4AD}">
      <dgm:prSet/>
      <dgm:spPr/>
      <dgm:t>
        <a:bodyPr/>
        <a:lstStyle/>
        <a:p>
          <a:endParaRPr lang="ru-RU"/>
        </a:p>
      </dgm:t>
    </dgm:pt>
    <dgm:pt modelId="{89AEC717-66D9-A24F-868A-A3AFA8673DF8}" type="sibTrans" cxnId="{0B2786A5-AF61-3D43-84F8-49533131D4AD}">
      <dgm:prSet/>
      <dgm:spPr/>
      <dgm:t>
        <a:bodyPr/>
        <a:lstStyle/>
        <a:p>
          <a:endParaRPr lang="ru-RU"/>
        </a:p>
      </dgm:t>
    </dgm:pt>
    <dgm:pt modelId="{56E1BC8D-9C40-FB4A-993B-78333C091BA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2DF0AF0A-05B9-CC43-98B2-5861E53BA650}" type="parTrans" cxnId="{F3FEBFFA-8510-BE44-AD00-E3E74BDB35BD}">
      <dgm:prSet/>
      <dgm:spPr/>
      <dgm:t>
        <a:bodyPr/>
        <a:lstStyle/>
        <a:p>
          <a:endParaRPr lang="ru-RU"/>
        </a:p>
      </dgm:t>
    </dgm:pt>
    <dgm:pt modelId="{D2AA0161-CFA6-C94B-A62E-0DDD51AB540D}" type="sibTrans" cxnId="{F3FEBFFA-8510-BE44-AD00-E3E74BDB35BD}">
      <dgm:prSet/>
      <dgm:spPr/>
      <dgm:t>
        <a:bodyPr/>
        <a:lstStyle/>
        <a:p>
          <a:endParaRPr lang="ru-RU"/>
        </a:p>
      </dgm:t>
    </dgm:pt>
    <dgm:pt modelId="{E3BCDD6F-B615-6B41-9396-BEFCA7BD51C7}" type="pres">
      <dgm:prSet presAssocID="{6263150C-6721-3148-BF47-1DC0C0436DC3}" presName="compositeShape" presStyleCnt="0">
        <dgm:presLayoutVars>
          <dgm:chMax val="7"/>
          <dgm:dir/>
          <dgm:resizeHandles val="exact"/>
        </dgm:presLayoutVars>
      </dgm:prSet>
      <dgm:spPr/>
    </dgm:pt>
    <dgm:pt modelId="{AE972683-909F-4D4B-9BC2-605A8C46B126}" type="pres">
      <dgm:prSet presAssocID="{75503419-13F6-CE4A-8BD3-55807AB1C98A}" presName="circ1" presStyleLbl="vennNode1" presStyleIdx="0" presStyleCnt="3"/>
      <dgm:spPr/>
    </dgm:pt>
    <dgm:pt modelId="{E673FFA0-D956-A145-AB21-1356ED57B5FD}" type="pres">
      <dgm:prSet presAssocID="{75503419-13F6-CE4A-8BD3-55807AB1C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AB3E72-0548-3A48-8A86-B084389A23BC}" type="pres">
      <dgm:prSet presAssocID="{F202C593-0068-3C47-B631-E6694320C73C}" presName="circ2" presStyleLbl="vennNode1" presStyleIdx="1" presStyleCnt="3"/>
      <dgm:spPr/>
    </dgm:pt>
    <dgm:pt modelId="{E414C701-8549-E14A-B06D-4A035B2132F2}" type="pres">
      <dgm:prSet presAssocID="{F202C593-0068-3C47-B631-E6694320C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D93547-600E-4246-ACAC-8FCBB9193802}" type="pres">
      <dgm:prSet presAssocID="{56E1BC8D-9C40-FB4A-993B-78333C091BAE}" presName="circ3" presStyleLbl="vennNode1" presStyleIdx="2" presStyleCnt="3"/>
      <dgm:spPr/>
    </dgm:pt>
    <dgm:pt modelId="{6F18B4B5-3915-EF4F-90BB-99834EE4C97C}" type="pres">
      <dgm:prSet presAssocID="{56E1BC8D-9C40-FB4A-993B-78333C091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2D50173-EC94-844D-B0F9-10097938D103}" type="presOf" srcId="{F202C593-0068-3C47-B631-E6694320C73C}" destId="{DBAB3E72-0548-3A48-8A86-B084389A23BC}" srcOrd="0" destOrd="0" presId="urn:microsoft.com/office/officeart/2005/8/layout/venn1"/>
    <dgm:cxn modelId="{DC0EDAAC-E53D-A147-90C4-A489BA69A052}" type="presOf" srcId="{75503419-13F6-CE4A-8BD3-55807AB1C98A}" destId="{AE972683-909F-4D4B-9BC2-605A8C46B126}" srcOrd="0" destOrd="0" presId="urn:microsoft.com/office/officeart/2005/8/layout/venn1"/>
    <dgm:cxn modelId="{017BA228-61DC-904E-B9C6-267793A8C19D}" type="presOf" srcId="{6263150C-6721-3148-BF47-1DC0C0436DC3}" destId="{E3BCDD6F-B615-6B41-9396-BEFCA7BD51C7}" srcOrd="0" destOrd="0" presId="urn:microsoft.com/office/officeart/2005/8/layout/venn1"/>
    <dgm:cxn modelId="{76608C06-AABB-934D-95CF-19825FF48C7B}" type="presOf" srcId="{F202C593-0068-3C47-B631-E6694320C73C}" destId="{E414C701-8549-E14A-B06D-4A035B2132F2}" srcOrd="1" destOrd="0" presId="urn:microsoft.com/office/officeart/2005/8/layout/venn1"/>
    <dgm:cxn modelId="{0B210EDC-9D52-5F46-9457-15E36D385E91}" type="presOf" srcId="{75503419-13F6-CE4A-8BD3-55807AB1C98A}" destId="{E673FFA0-D956-A145-AB21-1356ED57B5FD}" srcOrd="1" destOrd="0" presId="urn:microsoft.com/office/officeart/2005/8/layout/venn1"/>
    <dgm:cxn modelId="{F3FEBFFA-8510-BE44-AD00-E3E74BDB35BD}" srcId="{6263150C-6721-3148-BF47-1DC0C0436DC3}" destId="{56E1BC8D-9C40-FB4A-993B-78333C091BAE}" srcOrd="2" destOrd="0" parTransId="{2DF0AF0A-05B9-CC43-98B2-5861E53BA650}" sibTransId="{D2AA0161-CFA6-C94B-A62E-0DDD51AB540D}"/>
    <dgm:cxn modelId="{A01983E7-6AD0-8343-A693-9F72B5362815}" srcId="{6263150C-6721-3148-BF47-1DC0C0436DC3}" destId="{75503419-13F6-CE4A-8BD3-55807AB1C98A}" srcOrd="0" destOrd="0" parTransId="{C79A69FC-A2B7-B140-92BC-0636A2E7F081}" sibTransId="{EE262E0B-399A-A04E-A5C6-D6D141EC53B5}"/>
    <dgm:cxn modelId="{0B2786A5-AF61-3D43-84F8-49533131D4AD}" srcId="{6263150C-6721-3148-BF47-1DC0C0436DC3}" destId="{F202C593-0068-3C47-B631-E6694320C73C}" srcOrd="1" destOrd="0" parTransId="{5D50923E-1CF4-0C49-AEC6-FC69D83A7544}" sibTransId="{89AEC717-66D9-A24F-868A-A3AFA8673DF8}"/>
    <dgm:cxn modelId="{AFB0924C-7EA0-3748-AB65-AA4B92DBD68E}" type="presOf" srcId="{56E1BC8D-9C40-FB4A-993B-78333C091BAE}" destId="{6F18B4B5-3915-EF4F-90BB-99834EE4C97C}" srcOrd="1" destOrd="0" presId="urn:microsoft.com/office/officeart/2005/8/layout/venn1"/>
    <dgm:cxn modelId="{7A89F847-0DD7-384D-95D3-B3D93B1F234E}" type="presOf" srcId="{56E1BC8D-9C40-FB4A-993B-78333C091BAE}" destId="{FBD93547-600E-4246-ACAC-8FCBB9193802}" srcOrd="0" destOrd="0" presId="urn:microsoft.com/office/officeart/2005/8/layout/venn1"/>
    <dgm:cxn modelId="{3DFEA258-D3A3-D047-A4B0-CC59B525605C}" type="presParOf" srcId="{E3BCDD6F-B615-6B41-9396-BEFCA7BD51C7}" destId="{AE972683-909F-4D4B-9BC2-605A8C46B126}" srcOrd="0" destOrd="0" presId="urn:microsoft.com/office/officeart/2005/8/layout/venn1"/>
    <dgm:cxn modelId="{39EF98F0-5F12-334B-9B64-D622D38950BD}" type="presParOf" srcId="{E3BCDD6F-B615-6B41-9396-BEFCA7BD51C7}" destId="{E673FFA0-D956-A145-AB21-1356ED57B5FD}" srcOrd="1" destOrd="0" presId="urn:microsoft.com/office/officeart/2005/8/layout/venn1"/>
    <dgm:cxn modelId="{1D504975-1C20-0C4C-97EB-6927F06F679D}" type="presParOf" srcId="{E3BCDD6F-B615-6B41-9396-BEFCA7BD51C7}" destId="{DBAB3E72-0548-3A48-8A86-B084389A23BC}" srcOrd="2" destOrd="0" presId="urn:microsoft.com/office/officeart/2005/8/layout/venn1"/>
    <dgm:cxn modelId="{BF34538A-FB24-A94F-A8E7-505809A14699}" type="presParOf" srcId="{E3BCDD6F-B615-6B41-9396-BEFCA7BD51C7}" destId="{E414C701-8549-E14A-B06D-4A035B2132F2}" srcOrd="3" destOrd="0" presId="urn:microsoft.com/office/officeart/2005/8/layout/venn1"/>
    <dgm:cxn modelId="{3789F6D1-C709-1448-B9B8-551D388FC3DA}" type="presParOf" srcId="{E3BCDD6F-B615-6B41-9396-BEFCA7BD51C7}" destId="{FBD93547-600E-4246-ACAC-8FCBB9193802}" srcOrd="4" destOrd="0" presId="urn:microsoft.com/office/officeart/2005/8/layout/venn1"/>
    <dgm:cxn modelId="{AC114FC8-C37E-C74B-AA5B-29D79054DEF1}" type="presParOf" srcId="{E3BCDD6F-B615-6B41-9396-BEFCA7BD51C7}" destId="{6F18B4B5-3915-EF4F-90BB-99834EE4C9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3150C-6721-3148-BF47-1DC0C0436DC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03419-13F6-CE4A-8BD3-55807AB1C98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C79A69FC-A2B7-B140-92BC-0636A2E7F081}" type="parTrans" cxnId="{A01983E7-6AD0-8343-A693-9F72B5362815}">
      <dgm:prSet/>
      <dgm:spPr/>
      <dgm:t>
        <a:bodyPr/>
        <a:lstStyle/>
        <a:p>
          <a:endParaRPr lang="ru-RU"/>
        </a:p>
      </dgm:t>
    </dgm:pt>
    <dgm:pt modelId="{EE262E0B-399A-A04E-A5C6-D6D141EC53B5}" type="sibTrans" cxnId="{A01983E7-6AD0-8343-A693-9F72B5362815}">
      <dgm:prSet/>
      <dgm:spPr/>
      <dgm:t>
        <a:bodyPr/>
        <a:lstStyle/>
        <a:p>
          <a:endParaRPr lang="ru-RU"/>
        </a:p>
      </dgm:t>
    </dgm:pt>
    <dgm:pt modelId="{F202C593-0068-3C47-B631-E6694320C73C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среда</a:t>
          </a:r>
          <a:endParaRPr lang="ru-RU" dirty="0"/>
        </a:p>
      </dgm:t>
    </dgm:pt>
    <dgm:pt modelId="{5D50923E-1CF4-0C49-AEC6-FC69D83A7544}" type="parTrans" cxnId="{0B2786A5-AF61-3D43-84F8-49533131D4AD}">
      <dgm:prSet/>
      <dgm:spPr/>
      <dgm:t>
        <a:bodyPr/>
        <a:lstStyle/>
        <a:p>
          <a:endParaRPr lang="ru-RU"/>
        </a:p>
      </dgm:t>
    </dgm:pt>
    <dgm:pt modelId="{89AEC717-66D9-A24F-868A-A3AFA8673DF8}" type="sibTrans" cxnId="{0B2786A5-AF61-3D43-84F8-49533131D4AD}">
      <dgm:prSet/>
      <dgm:spPr/>
      <dgm:t>
        <a:bodyPr/>
        <a:lstStyle/>
        <a:p>
          <a:endParaRPr lang="ru-RU"/>
        </a:p>
      </dgm:t>
    </dgm:pt>
    <dgm:pt modelId="{56E1BC8D-9C40-FB4A-993B-78333C091BA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2DF0AF0A-05B9-CC43-98B2-5861E53BA650}" type="parTrans" cxnId="{F3FEBFFA-8510-BE44-AD00-E3E74BDB35BD}">
      <dgm:prSet/>
      <dgm:spPr/>
      <dgm:t>
        <a:bodyPr/>
        <a:lstStyle/>
        <a:p>
          <a:endParaRPr lang="ru-RU"/>
        </a:p>
      </dgm:t>
    </dgm:pt>
    <dgm:pt modelId="{D2AA0161-CFA6-C94B-A62E-0DDD51AB540D}" type="sibTrans" cxnId="{F3FEBFFA-8510-BE44-AD00-E3E74BDB35BD}">
      <dgm:prSet/>
      <dgm:spPr/>
      <dgm:t>
        <a:bodyPr/>
        <a:lstStyle/>
        <a:p>
          <a:endParaRPr lang="ru-RU"/>
        </a:p>
      </dgm:t>
    </dgm:pt>
    <dgm:pt modelId="{E3BCDD6F-B615-6B41-9396-BEFCA7BD51C7}" type="pres">
      <dgm:prSet presAssocID="{6263150C-6721-3148-BF47-1DC0C0436DC3}" presName="compositeShape" presStyleCnt="0">
        <dgm:presLayoutVars>
          <dgm:chMax val="7"/>
          <dgm:dir/>
          <dgm:resizeHandles val="exact"/>
        </dgm:presLayoutVars>
      </dgm:prSet>
      <dgm:spPr/>
    </dgm:pt>
    <dgm:pt modelId="{AE972683-909F-4D4B-9BC2-605A8C46B126}" type="pres">
      <dgm:prSet presAssocID="{75503419-13F6-CE4A-8BD3-55807AB1C98A}" presName="circ1" presStyleLbl="vennNode1" presStyleIdx="0" presStyleCnt="3"/>
      <dgm:spPr/>
    </dgm:pt>
    <dgm:pt modelId="{E673FFA0-D956-A145-AB21-1356ED57B5FD}" type="pres">
      <dgm:prSet presAssocID="{75503419-13F6-CE4A-8BD3-55807AB1C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AB3E72-0548-3A48-8A86-B084389A23BC}" type="pres">
      <dgm:prSet presAssocID="{F202C593-0068-3C47-B631-E6694320C73C}" presName="circ2" presStyleLbl="vennNode1" presStyleIdx="1" presStyleCnt="3"/>
      <dgm:spPr/>
    </dgm:pt>
    <dgm:pt modelId="{E414C701-8549-E14A-B06D-4A035B2132F2}" type="pres">
      <dgm:prSet presAssocID="{F202C593-0068-3C47-B631-E6694320C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D93547-600E-4246-ACAC-8FCBB9193802}" type="pres">
      <dgm:prSet presAssocID="{56E1BC8D-9C40-FB4A-993B-78333C091BAE}" presName="circ3" presStyleLbl="vennNode1" presStyleIdx="2" presStyleCnt="3"/>
      <dgm:spPr/>
    </dgm:pt>
    <dgm:pt modelId="{6F18B4B5-3915-EF4F-90BB-99834EE4C97C}" type="pres">
      <dgm:prSet presAssocID="{56E1BC8D-9C40-FB4A-993B-78333C091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C7767D-E4F8-F64D-BC6C-1C28635BF683}" type="presOf" srcId="{56E1BC8D-9C40-FB4A-993B-78333C091BAE}" destId="{FBD93547-600E-4246-ACAC-8FCBB9193802}" srcOrd="0" destOrd="0" presId="urn:microsoft.com/office/officeart/2005/8/layout/venn1"/>
    <dgm:cxn modelId="{C938D022-C5D5-1041-B07D-45B6B061F18A}" type="presOf" srcId="{56E1BC8D-9C40-FB4A-993B-78333C091BAE}" destId="{6F18B4B5-3915-EF4F-90BB-99834EE4C97C}" srcOrd="1" destOrd="0" presId="urn:microsoft.com/office/officeart/2005/8/layout/venn1"/>
    <dgm:cxn modelId="{F3FEBFFA-8510-BE44-AD00-E3E74BDB35BD}" srcId="{6263150C-6721-3148-BF47-1DC0C0436DC3}" destId="{56E1BC8D-9C40-FB4A-993B-78333C091BAE}" srcOrd="2" destOrd="0" parTransId="{2DF0AF0A-05B9-CC43-98B2-5861E53BA650}" sibTransId="{D2AA0161-CFA6-C94B-A62E-0DDD51AB540D}"/>
    <dgm:cxn modelId="{2753FA1A-E658-6C43-9D87-E96443F8B137}" type="presOf" srcId="{75503419-13F6-CE4A-8BD3-55807AB1C98A}" destId="{E673FFA0-D956-A145-AB21-1356ED57B5FD}" srcOrd="1" destOrd="0" presId="urn:microsoft.com/office/officeart/2005/8/layout/venn1"/>
    <dgm:cxn modelId="{A01983E7-6AD0-8343-A693-9F72B5362815}" srcId="{6263150C-6721-3148-BF47-1DC0C0436DC3}" destId="{75503419-13F6-CE4A-8BD3-55807AB1C98A}" srcOrd="0" destOrd="0" parTransId="{C79A69FC-A2B7-B140-92BC-0636A2E7F081}" sibTransId="{EE262E0B-399A-A04E-A5C6-D6D141EC53B5}"/>
    <dgm:cxn modelId="{04194C98-4D48-B646-99BD-5FDD7457B803}" type="presOf" srcId="{75503419-13F6-CE4A-8BD3-55807AB1C98A}" destId="{AE972683-909F-4D4B-9BC2-605A8C46B126}" srcOrd="0" destOrd="0" presId="urn:microsoft.com/office/officeart/2005/8/layout/venn1"/>
    <dgm:cxn modelId="{214E6984-D068-614C-BA4F-19E09A18C455}" type="presOf" srcId="{F202C593-0068-3C47-B631-E6694320C73C}" destId="{E414C701-8549-E14A-B06D-4A035B2132F2}" srcOrd="1" destOrd="0" presId="urn:microsoft.com/office/officeart/2005/8/layout/venn1"/>
    <dgm:cxn modelId="{0B2786A5-AF61-3D43-84F8-49533131D4AD}" srcId="{6263150C-6721-3148-BF47-1DC0C0436DC3}" destId="{F202C593-0068-3C47-B631-E6694320C73C}" srcOrd="1" destOrd="0" parTransId="{5D50923E-1CF4-0C49-AEC6-FC69D83A7544}" sibTransId="{89AEC717-66D9-A24F-868A-A3AFA8673DF8}"/>
    <dgm:cxn modelId="{08873EA5-5A81-F84F-B1E3-AF92EBB57B9F}" type="presOf" srcId="{6263150C-6721-3148-BF47-1DC0C0436DC3}" destId="{E3BCDD6F-B615-6B41-9396-BEFCA7BD51C7}" srcOrd="0" destOrd="0" presId="urn:microsoft.com/office/officeart/2005/8/layout/venn1"/>
    <dgm:cxn modelId="{6AE42F0B-B4B7-2346-B114-A75C6F643C79}" type="presOf" srcId="{F202C593-0068-3C47-B631-E6694320C73C}" destId="{DBAB3E72-0548-3A48-8A86-B084389A23BC}" srcOrd="0" destOrd="0" presId="urn:microsoft.com/office/officeart/2005/8/layout/venn1"/>
    <dgm:cxn modelId="{BED75821-F3FB-B64B-A0E2-CABB1725EB69}" type="presParOf" srcId="{E3BCDD6F-B615-6B41-9396-BEFCA7BD51C7}" destId="{AE972683-909F-4D4B-9BC2-605A8C46B126}" srcOrd="0" destOrd="0" presId="urn:microsoft.com/office/officeart/2005/8/layout/venn1"/>
    <dgm:cxn modelId="{C33791C8-FF58-154D-8544-A1735488487E}" type="presParOf" srcId="{E3BCDD6F-B615-6B41-9396-BEFCA7BD51C7}" destId="{E673FFA0-D956-A145-AB21-1356ED57B5FD}" srcOrd="1" destOrd="0" presId="urn:microsoft.com/office/officeart/2005/8/layout/venn1"/>
    <dgm:cxn modelId="{4C39EAFE-ED7D-5243-8520-D86BE7FD2A89}" type="presParOf" srcId="{E3BCDD6F-B615-6B41-9396-BEFCA7BD51C7}" destId="{DBAB3E72-0548-3A48-8A86-B084389A23BC}" srcOrd="2" destOrd="0" presId="urn:microsoft.com/office/officeart/2005/8/layout/venn1"/>
    <dgm:cxn modelId="{40F42341-E2C0-1341-9C7B-61D614362AF2}" type="presParOf" srcId="{E3BCDD6F-B615-6B41-9396-BEFCA7BD51C7}" destId="{E414C701-8549-E14A-B06D-4A035B2132F2}" srcOrd="3" destOrd="0" presId="urn:microsoft.com/office/officeart/2005/8/layout/venn1"/>
    <dgm:cxn modelId="{25EFA283-B0D5-F245-9DAB-C0231B619461}" type="presParOf" srcId="{E3BCDD6F-B615-6B41-9396-BEFCA7BD51C7}" destId="{FBD93547-600E-4246-ACAC-8FCBB9193802}" srcOrd="4" destOrd="0" presId="urn:microsoft.com/office/officeart/2005/8/layout/venn1"/>
    <dgm:cxn modelId="{0D99FFCA-6207-2941-BFB5-FDA461B11799}" type="presParOf" srcId="{E3BCDD6F-B615-6B41-9396-BEFCA7BD51C7}" destId="{6F18B4B5-3915-EF4F-90BB-99834EE4C9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3150C-6721-3148-BF47-1DC0C0436DC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03419-13F6-CE4A-8BD3-55807AB1C98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C79A69FC-A2B7-B140-92BC-0636A2E7F081}" type="parTrans" cxnId="{A01983E7-6AD0-8343-A693-9F72B5362815}">
      <dgm:prSet/>
      <dgm:spPr/>
      <dgm:t>
        <a:bodyPr/>
        <a:lstStyle/>
        <a:p>
          <a:endParaRPr lang="ru-RU"/>
        </a:p>
      </dgm:t>
    </dgm:pt>
    <dgm:pt modelId="{EE262E0B-399A-A04E-A5C6-D6D141EC53B5}" type="sibTrans" cxnId="{A01983E7-6AD0-8343-A693-9F72B5362815}">
      <dgm:prSet/>
      <dgm:spPr/>
      <dgm:t>
        <a:bodyPr/>
        <a:lstStyle/>
        <a:p>
          <a:endParaRPr lang="ru-RU"/>
        </a:p>
      </dgm:t>
    </dgm:pt>
    <dgm:pt modelId="{F202C593-0068-3C47-B631-E6694320C73C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среда</a:t>
          </a:r>
          <a:endParaRPr lang="ru-RU" dirty="0"/>
        </a:p>
      </dgm:t>
    </dgm:pt>
    <dgm:pt modelId="{5D50923E-1CF4-0C49-AEC6-FC69D83A7544}" type="parTrans" cxnId="{0B2786A5-AF61-3D43-84F8-49533131D4AD}">
      <dgm:prSet/>
      <dgm:spPr/>
      <dgm:t>
        <a:bodyPr/>
        <a:lstStyle/>
        <a:p>
          <a:endParaRPr lang="ru-RU"/>
        </a:p>
      </dgm:t>
    </dgm:pt>
    <dgm:pt modelId="{89AEC717-66D9-A24F-868A-A3AFA8673DF8}" type="sibTrans" cxnId="{0B2786A5-AF61-3D43-84F8-49533131D4AD}">
      <dgm:prSet/>
      <dgm:spPr/>
      <dgm:t>
        <a:bodyPr/>
        <a:lstStyle/>
        <a:p>
          <a:endParaRPr lang="ru-RU"/>
        </a:p>
      </dgm:t>
    </dgm:pt>
    <dgm:pt modelId="{56E1BC8D-9C40-FB4A-993B-78333C091BA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2DF0AF0A-05B9-CC43-98B2-5861E53BA650}" type="parTrans" cxnId="{F3FEBFFA-8510-BE44-AD00-E3E74BDB35BD}">
      <dgm:prSet/>
      <dgm:spPr/>
      <dgm:t>
        <a:bodyPr/>
        <a:lstStyle/>
        <a:p>
          <a:endParaRPr lang="ru-RU"/>
        </a:p>
      </dgm:t>
    </dgm:pt>
    <dgm:pt modelId="{D2AA0161-CFA6-C94B-A62E-0DDD51AB540D}" type="sibTrans" cxnId="{F3FEBFFA-8510-BE44-AD00-E3E74BDB35BD}">
      <dgm:prSet/>
      <dgm:spPr/>
      <dgm:t>
        <a:bodyPr/>
        <a:lstStyle/>
        <a:p>
          <a:endParaRPr lang="ru-RU"/>
        </a:p>
      </dgm:t>
    </dgm:pt>
    <dgm:pt modelId="{E3BCDD6F-B615-6B41-9396-BEFCA7BD51C7}" type="pres">
      <dgm:prSet presAssocID="{6263150C-6721-3148-BF47-1DC0C0436DC3}" presName="compositeShape" presStyleCnt="0">
        <dgm:presLayoutVars>
          <dgm:chMax val="7"/>
          <dgm:dir/>
          <dgm:resizeHandles val="exact"/>
        </dgm:presLayoutVars>
      </dgm:prSet>
      <dgm:spPr/>
    </dgm:pt>
    <dgm:pt modelId="{AE972683-909F-4D4B-9BC2-605A8C46B126}" type="pres">
      <dgm:prSet presAssocID="{75503419-13F6-CE4A-8BD3-55807AB1C98A}" presName="circ1" presStyleLbl="vennNode1" presStyleIdx="0" presStyleCnt="3"/>
      <dgm:spPr/>
    </dgm:pt>
    <dgm:pt modelId="{E673FFA0-D956-A145-AB21-1356ED57B5FD}" type="pres">
      <dgm:prSet presAssocID="{75503419-13F6-CE4A-8BD3-55807AB1C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AB3E72-0548-3A48-8A86-B084389A23BC}" type="pres">
      <dgm:prSet presAssocID="{F202C593-0068-3C47-B631-E6694320C73C}" presName="circ2" presStyleLbl="vennNode1" presStyleIdx="1" presStyleCnt="3"/>
      <dgm:spPr/>
    </dgm:pt>
    <dgm:pt modelId="{E414C701-8549-E14A-B06D-4A035B2132F2}" type="pres">
      <dgm:prSet presAssocID="{F202C593-0068-3C47-B631-E6694320C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D93547-600E-4246-ACAC-8FCBB9193802}" type="pres">
      <dgm:prSet presAssocID="{56E1BC8D-9C40-FB4A-993B-78333C091BAE}" presName="circ3" presStyleLbl="vennNode1" presStyleIdx="2" presStyleCnt="3"/>
      <dgm:spPr/>
    </dgm:pt>
    <dgm:pt modelId="{6F18B4B5-3915-EF4F-90BB-99834EE4C97C}" type="pres">
      <dgm:prSet presAssocID="{56E1BC8D-9C40-FB4A-993B-78333C091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D0F198-9530-AE4F-9F2B-D1499D66B019}" type="presOf" srcId="{56E1BC8D-9C40-FB4A-993B-78333C091BAE}" destId="{FBD93547-600E-4246-ACAC-8FCBB9193802}" srcOrd="0" destOrd="0" presId="urn:microsoft.com/office/officeart/2005/8/layout/venn1"/>
    <dgm:cxn modelId="{E60A12CA-0B85-6A46-B84D-EADC0AFE23AC}" type="presOf" srcId="{F202C593-0068-3C47-B631-E6694320C73C}" destId="{E414C701-8549-E14A-B06D-4A035B2132F2}" srcOrd="1" destOrd="0" presId="urn:microsoft.com/office/officeart/2005/8/layout/venn1"/>
    <dgm:cxn modelId="{F3FEBFFA-8510-BE44-AD00-E3E74BDB35BD}" srcId="{6263150C-6721-3148-BF47-1DC0C0436DC3}" destId="{56E1BC8D-9C40-FB4A-993B-78333C091BAE}" srcOrd="2" destOrd="0" parTransId="{2DF0AF0A-05B9-CC43-98B2-5861E53BA650}" sibTransId="{D2AA0161-CFA6-C94B-A62E-0DDD51AB540D}"/>
    <dgm:cxn modelId="{A01983E7-6AD0-8343-A693-9F72B5362815}" srcId="{6263150C-6721-3148-BF47-1DC0C0436DC3}" destId="{75503419-13F6-CE4A-8BD3-55807AB1C98A}" srcOrd="0" destOrd="0" parTransId="{C79A69FC-A2B7-B140-92BC-0636A2E7F081}" sibTransId="{EE262E0B-399A-A04E-A5C6-D6D141EC53B5}"/>
    <dgm:cxn modelId="{60C9D119-8580-7B47-A4A6-6EA0F6B94650}" type="presOf" srcId="{6263150C-6721-3148-BF47-1DC0C0436DC3}" destId="{E3BCDD6F-B615-6B41-9396-BEFCA7BD51C7}" srcOrd="0" destOrd="0" presId="urn:microsoft.com/office/officeart/2005/8/layout/venn1"/>
    <dgm:cxn modelId="{C00EEA5F-F6A7-1946-A97F-66E01654C6C0}" type="presOf" srcId="{75503419-13F6-CE4A-8BD3-55807AB1C98A}" destId="{E673FFA0-D956-A145-AB21-1356ED57B5FD}" srcOrd="1" destOrd="0" presId="urn:microsoft.com/office/officeart/2005/8/layout/venn1"/>
    <dgm:cxn modelId="{F018E22B-2487-1E4F-AB16-6E1C0CE8CABA}" type="presOf" srcId="{75503419-13F6-CE4A-8BD3-55807AB1C98A}" destId="{AE972683-909F-4D4B-9BC2-605A8C46B126}" srcOrd="0" destOrd="0" presId="urn:microsoft.com/office/officeart/2005/8/layout/venn1"/>
    <dgm:cxn modelId="{9DBE6B04-E7F2-CA4D-A5FB-8FFB7EF3F1FC}" type="presOf" srcId="{F202C593-0068-3C47-B631-E6694320C73C}" destId="{DBAB3E72-0548-3A48-8A86-B084389A23BC}" srcOrd="0" destOrd="0" presId="urn:microsoft.com/office/officeart/2005/8/layout/venn1"/>
    <dgm:cxn modelId="{0B2786A5-AF61-3D43-84F8-49533131D4AD}" srcId="{6263150C-6721-3148-BF47-1DC0C0436DC3}" destId="{F202C593-0068-3C47-B631-E6694320C73C}" srcOrd="1" destOrd="0" parTransId="{5D50923E-1CF4-0C49-AEC6-FC69D83A7544}" sibTransId="{89AEC717-66D9-A24F-868A-A3AFA8673DF8}"/>
    <dgm:cxn modelId="{FF2011F2-2C1B-7943-8073-C094B54F9CE0}" type="presOf" srcId="{56E1BC8D-9C40-FB4A-993B-78333C091BAE}" destId="{6F18B4B5-3915-EF4F-90BB-99834EE4C97C}" srcOrd="1" destOrd="0" presId="urn:microsoft.com/office/officeart/2005/8/layout/venn1"/>
    <dgm:cxn modelId="{7463B45C-583C-7442-9B14-FA1E06A6C92E}" type="presParOf" srcId="{E3BCDD6F-B615-6B41-9396-BEFCA7BD51C7}" destId="{AE972683-909F-4D4B-9BC2-605A8C46B126}" srcOrd="0" destOrd="0" presId="urn:microsoft.com/office/officeart/2005/8/layout/venn1"/>
    <dgm:cxn modelId="{B6E49D28-8EE9-0244-9454-E35F5B1BDB9D}" type="presParOf" srcId="{E3BCDD6F-B615-6B41-9396-BEFCA7BD51C7}" destId="{E673FFA0-D956-A145-AB21-1356ED57B5FD}" srcOrd="1" destOrd="0" presId="urn:microsoft.com/office/officeart/2005/8/layout/venn1"/>
    <dgm:cxn modelId="{DF0C2E2E-E39A-374E-8FDD-C3B29A69FEF7}" type="presParOf" srcId="{E3BCDD6F-B615-6B41-9396-BEFCA7BD51C7}" destId="{DBAB3E72-0548-3A48-8A86-B084389A23BC}" srcOrd="2" destOrd="0" presId="urn:microsoft.com/office/officeart/2005/8/layout/venn1"/>
    <dgm:cxn modelId="{987814D0-0DB8-504D-A8FE-EB40ED7819DF}" type="presParOf" srcId="{E3BCDD6F-B615-6B41-9396-BEFCA7BD51C7}" destId="{E414C701-8549-E14A-B06D-4A035B2132F2}" srcOrd="3" destOrd="0" presId="urn:microsoft.com/office/officeart/2005/8/layout/venn1"/>
    <dgm:cxn modelId="{77846610-1E4A-1449-BF6A-F27B1D2CEC69}" type="presParOf" srcId="{E3BCDD6F-B615-6B41-9396-BEFCA7BD51C7}" destId="{FBD93547-600E-4246-ACAC-8FCBB9193802}" srcOrd="4" destOrd="0" presId="urn:microsoft.com/office/officeart/2005/8/layout/venn1"/>
    <dgm:cxn modelId="{028EB518-6D86-3045-A28B-364F9B04E0F0}" type="presParOf" srcId="{E3BCDD6F-B615-6B41-9396-BEFCA7BD51C7}" destId="{6F18B4B5-3915-EF4F-90BB-99834EE4C9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0CB0A5-FF1F-B94B-8F7F-42DF3D6A186D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3CB17-D32F-F349-A115-017E95442370}">
      <dgm:prSet phldrT="[Текст]"/>
      <dgm:spPr/>
      <dgm:t>
        <a:bodyPr/>
        <a:lstStyle/>
        <a:p>
          <a:r>
            <a:rPr lang="ru-RU" dirty="0" smtClean="0"/>
            <a:t>наблюдение</a:t>
          </a:r>
          <a:endParaRPr lang="ru-RU" dirty="0"/>
        </a:p>
      </dgm:t>
    </dgm:pt>
    <dgm:pt modelId="{01AFC9F5-4D25-AA42-99B8-7E8F1E69754E}" type="parTrans" cxnId="{DE517463-4117-F74D-AF8E-87CB1CB6FCAA}">
      <dgm:prSet/>
      <dgm:spPr/>
      <dgm:t>
        <a:bodyPr/>
        <a:lstStyle/>
        <a:p>
          <a:endParaRPr lang="ru-RU"/>
        </a:p>
      </dgm:t>
    </dgm:pt>
    <dgm:pt modelId="{5261BA97-F7A8-D641-8C65-A1E3E2D7103D}" type="sibTrans" cxnId="{DE517463-4117-F74D-AF8E-87CB1CB6FCAA}">
      <dgm:prSet/>
      <dgm:spPr/>
      <dgm:t>
        <a:bodyPr/>
        <a:lstStyle/>
        <a:p>
          <a:endParaRPr lang="ru-RU"/>
        </a:p>
      </dgm:t>
    </dgm:pt>
    <dgm:pt modelId="{26A70629-BFF3-1549-8C1D-2095F1F3246D}">
      <dgm:prSet phldrT="[Текст]"/>
      <dgm:spPr/>
      <dgm:t>
        <a:bodyPr/>
        <a:lstStyle/>
        <a:p>
          <a:r>
            <a:rPr lang="ru-RU" dirty="0" smtClean="0"/>
            <a:t>интерпретация</a:t>
          </a:r>
          <a:endParaRPr lang="ru-RU" dirty="0"/>
        </a:p>
      </dgm:t>
    </dgm:pt>
    <dgm:pt modelId="{6EB92C70-710F-4243-BB98-57BFC3F29679}" type="parTrans" cxnId="{03EB3F02-1BD0-5E46-A752-BA2A7EA6FD45}">
      <dgm:prSet/>
      <dgm:spPr/>
      <dgm:t>
        <a:bodyPr/>
        <a:lstStyle/>
        <a:p>
          <a:endParaRPr lang="ru-RU"/>
        </a:p>
      </dgm:t>
    </dgm:pt>
    <dgm:pt modelId="{1F9E3902-AA38-4243-9F45-CDC74630E54D}" type="sibTrans" cxnId="{03EB3F02-1BD0-5E46-A752-BA2A7EA6FD45}">
      <dgm:prSet/>
      <dgm:spPr/>
      <dgm:t>
        <a:bodyPr/>
        <a:lstStyle/>
        <a:p>
          <a:endParaRPr lang="ru-RU"/>
        </a:p>
      </dgm:t>
    </dgm:pt>
    <dgm:pt modelId="{4AA53539-1D10-ED41-802D-4C0545A09469}">
      <dgm:prSet phldrT="[Текст]"/>
      <dgm:spPr/>
      <dgm:t>
        <a:bodyPr/>
        <a:lstStyle/>
        <a:p>
          <a:r>
            <a:rPr lang="ru-RU" dirty="0" smtClean="0"/>
            <a:t>гипотеза</a:t>
          </a:r>
          <a:endParaRPr lang="ru-RU" dirty="0"/>
        </a:p>
      </dgm:t>
    </dgm:pt>
    <dgm:pt modelId="{420756F6-8C22-5444-82EA-B98746D98C6C}" type="parTrans" cxnId="{B1C0948E-3A8E-9A41-8D89-D9D903DBC0BA}">
      <dgm:prSet/>
      <dgm:spPr/>
      <dgm:t>
        <a:bodyPr/>
        <a:lstStyle/>
        <a:p>
          <a:endParaRPr lang="ru-RU"/>
        </a:p>
      </dgm:t>
    </dgm:pt>
    <dgm:pt modelId="{A1A4920C-FF5B-0D43-AFB5-593B5EDB3A20}" type="sibTrans" cxnId="{B1C0948E-3A8E-9A41-8D89-D9D903DBC0BA}">
      <dgm:prSet/>
      <dgm:spPr/>
      <dgm:t>
        <a:bodyPr/>
        <a:lstStyle/>
        <a:p>
          <a:endParaRPr lang="ru-RU"/>
        </a:p>
      </dgm:t>
    </dgm:pt>
    <dgm:pt modelId="{1E2D5BFE-F764-D44D-9C07-68EC05911EE3}">
      <dgm:prSet phldrT="[Текст]"/>
      <dgm:spPr/>
      <dgm:t>
        <a:bodyPr/>
        <a:lstStyle/>
        <a:p>
          <a:r>
            <a:rPr lang="ru-RU" dirty="0" smtClean="0"/>
            <a:t>выбор инструмента</a:t>
          </a:r>
          <a:endParaRPr lang="ru-RU" dirty="0"/>
        </a:p>
      </dgm:t>
    </dgm:pt>
    <dgm:pt modelId="{7556C49E-CDDA-8649-89E4-CC18D61B126B}" type="parTrans" cxnId="{F4FCD633-9C0B-9042-AB0A-18C406069E68}">
      <dgm:prSet/>
      <dgm:spPr/>
      <dgm:t>
        <a:bodyPr/>
        <a:lstStyle/>
        <a:p>
          <a:endParaRPr lang="ru-RU"/>
        </a:p>
      </dgm:t>
    </dgm:pt>
    <dgm:pt modelId="{9A8B5476-B42C-1940-84C2-E3A0386C14A9}" type="sibTrans" cxnId="{F4FCD633-9C0B-9042-AB0A-18C406069E68}">
      <dgm:prSet/>
      <dgm:spPr/>
      <dgm:t>
        <a:bodyPr/>
        <a:lstStyle/>
        <a:p>
          <a:endParaRPr lang="ru-RU"/>
        </a:p>
      </dgm:t>
    </dgm:pt>
    <dgm:pt modelId="{0E4B9A34-D251-F24A-B783-D06D98F6FEEC}">
      <dgm:prSet phldrT="[Текст]"/>
      <dgm:spPr/>
      <dgm:t>
        <a:bodyPr/>
        <a:lstStyle/>
        <a:p>
          <a:r>
            <a:rPr lang="ru-RU" dirty="0" smtClean="0"/>
            <a:t>урок</a:t>
          </a:r>
          <a:endParaRPr lang="ru-RU" dirty="0"/>
        </a:p>
      </dgm:t>
    </dgm:pt>
    <dgm:pt modelId="{347F506D-03D4-AA4D-B4FA-8715122E72FC}" type="parTrans" cxnId="{6D577B1F-9AF5-D045-9787-DCB361B46764}">
      <dgm:prSet/>
      <dgm:spPr/>
      <dgm:t>
        <a:bodyPr/>
        <a:lstStyle/>
        <a:p>
          <a:endParaRPr lang="ru-RU"/>
        </a:p>
      </dgm:t>
    </dgm:pt>
    <dgm:pt modelId="{970988A6-4C09-1F4B-9F0E-92580BAB7E9C}" type="sibTrans" cxnId="{6D577B1F-9AF5-D045-9787-DCB361B46764}">
      <dgm:prSet/>
      <dgm:spPr/>
      <dgm:t>
        <a:bodyPr/>
        <a:lstStyle/>
        <a:p>
          <a:endParaRPr lang="ru-RU"/>
        </a:p>
      </dgm:t>
    </dgm:pt>
    <dgm:pt modelId="{15E481E6-9A60-8349-B58B-E71E45C88F1F}" type="pres">
      <dgm:prSet presAssocID="{2E0CB0A5-FF1F-B94B-8F7F-42DF3D6A186D}" presName="cycle" presStyleCnt="0">
        <dgm:presLayoutVars>
          <dgm:dir/>
          <dgm:resizeHandles val="exact"/>
        </dgm:presLayoutVars>
      </dgm:prSet>
      <dgm:spPr/>
    </dgm:pt>
    <dgm:pt modelId="{675A0F92-BF54-6E46-877A-5B39649BDA9D}" type="pres">
      <dgm:prSet presAssocID="{9643CB17-D32F-F349-A115-017E95442370}" presName="node" presStyleLbl="node1" presStyleIdx="0" presStyleCnt="5">
        <dgm:presLayoutVars>
          <dgm:bulletEnabled val="1"/>
        </dgm:presLayoutVars>
      </dgm:prSet>
      <dgm:spPr/>
    </dgm:pt>
    <dgm:pt modelId="{A1BF5A31-C948-D64D-BB2F-2A41A59D7254}" type="pres">
      <dgm:prSet presAssocID="{9643CB17-D32F-F349-A115-017E95442370}" presName="spNode" presStyleCnt="0"/>
      <dgm:spPr/>
    </dgm:pt>
    <dgm:pt modelId="{15C15798-B00D-6A44-A724-087EA4EF2F79}" type="pres">
      <dgm:prSet presAssocID="{5261BA97-F7A8-D641-8C65-A1E3E2D7103D}" presName="sibTrans" presStyleLbl="sibTrans1D1" presStyleIdx="0" presStyleCnt="5"/>
      <dgm:spPr/>
    </dgm:pt>
    <dgm:pt modelId="{8CAF6B2C-96DD-C940-86FA-0DD39FF50DDE}" type="pres">
      <dgm:prSet presAssocID="{26A70629-BFF3-1549-8C1D-2095F1F3246D}" presName="node" presStyleLbl="node1" presStyleIdx="1" presStyleCnt="5">
        <dgm:presLayoutVars>
          <dgm:bulletEnabled val="1"/>
        </dgm:presLayoutVars>
      </dgm:prSet>
      <dgm:spPr/>
    </dgm:pt>
    <dgm:pt modelId="{CEED743F-1A5A-6E45-9A35-7AA56B0A4909}" type="pres">
      <dgm:prSet presAssocID="{26A70629-BFF3-1549-8C1D-2095F1F3246D}" presName="spNode" presStyleCnt="0"/>
      <dgm:spPr/>
    </dgm:pt>
    <dgm:pt modelId="{CC3931B8-37C7-A14D-8B2E-C45A88A5C838}" type="pres">
      <dgm:prSet presAssocID="{1F9E3902-AA38-4243-9F45-CDC74630E54D}" presName="sibTrans" presStyleLbl="sibTrans1D1" presStyleIdx="1" presStyleCnt="5"/>
      <dgm:spPr/>
    </dgm:pt>
    <dgm:pt modelId="{A30B6EE4-53D7-844B-8F76-8E087437E7ED}" type="pres">
      <dgm:prSet presAssocID="{4AA53539-1D10-ED41-802D-4C0545A094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A77FE-6696-E04B-A459-360E03596709}" type="pres">
      <dgm:prSet presAssocID="{4AA53539-1D10-ED41-802D-4C0545A09469}" presName="spNode" presStyleCnt="0"/>
      <dgm:spPr/>
    </dgm:pt>
    <dgm:pt modelId="{89386809-3A70-274E-A8E0-EC5A7AC91D42}" type="pres">
      <dgm:prSet presAssocID="{A1A4920C-FF5B-0D43-AFB5-593B5EDB3A20}" presName="sibTrans" presStyleLbl="sibTrans1D1" presStyleIdx="2" presStyleCnt="5"/>
      <dgm:spPr/>
    </dgm:pt>
    <dgm:pt modelId="{323E3BF3-461B-0947-A42C-8090E3FAE6F2}" type="pres">
      <dgm:prSet presAssocID="{1E2D5BFE-F764-D44D-9C07-68EC05911E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59571-C4DA-4D43-A635-3830F2C0B15B}" type="pres">
      <dgm:prSet presAssocID="{1E2D5BFE-F764-D44D-9C07-68EC05911EE3}" presName="spNode" presStyleCnt="0"/>
      <dgm:spPr/>
    </dgm:pt>
    <dgm:pt modelId="{CB65A552-4C8F-654A-AEC5-DB40C5F544C3}" type="pres">
      <dgm:prSet presAssocID="{9A8B5476-B42C-1940-84C2-E3A0386C14A9}" presName="sibTrans" presStyleLbl="sibTrans1D1" presStyleIdx="3" presStyleCnt="5"/>
      <dgm:spPr/>
    </dgm:pt>
    <dgm:pt modelId="{7109F458-1317-2748-BB1F-F646C8DAAB8D}" type="pres">
      <dgm:prSet presAssocID="{0E4B9A34-D251-F24A-B783-D06D98F6FEEC}" presName="node" presStyleLbl="node1" presStyleIdx="4" presStyleCnt="5">
        <dgm:presLayoutVars>
          <dgm:bulletEnabled val="1"/>
        </dgm:presLayoutVars>
      </dgm:prSet>
      <dgm:spPr/>
    </dgm:pt>
    <dgm:pt modelId="{B6B0BBB0-C23B-0D47-9548-688A077F86A8}" type="pres">
      <dgm:prSet presAssocID="{0E4B9A34-D251-F24A-B783-D06D98F6FEEC}" presName="spNode" presStyleCnt="0"/>
      <dgm:spPr/>
    </dgm:pt>
    <dgm:pt modelId="{195CCC28-3F2A-B54E-A0D3-60C0ABFFE23B}" type="pres">
      <dgm:prSet presAssocID="{970988A6-4C09-1F4B-9F0E-92580BAB7E9C}" presName="sibTrans" presStyleLbl="sibTrans1D1" presStyleIdx="4" presStyleCnt="5"/>
      <dgm:spPr/>
    </dgm:pt>
  </dgm:ptLst>
  <dgm:cxnLst>
    <dgm:cxn modelId="{A5BBB4CC-71CC-674E-916C-DA5D76820E9E}" type="presOf" srcId="{9643CB17-D32F-F349-A115-017E95442370}" destId="{675A0F92-BF54-6E46-877A-5B39649BDA9D}" srcOrd="0" destOrd="0" presId="urn:microsoft.com/office/officeart/2005/8/layout/cycle6"/>
    <dgm:cxn modelId="{DE517463-4117-F74D-AF8E-87CB1CB6FCAA}" srcId="{2E0CB0A5-FF1F-B94B-8F7F-42DF3D6A186D}" destId="{9643CB17-D32F-F349-A115-017E95442370}" srcOrd="0" destOrd="0" parTransId="{01AFC9F5-4D25-AA42-99B8-7E8F1E69754E}" sibTransId="{5261BA97-F7A8-D641-8C65-A1E3E2D7103D}"/>
    <dgm:cxn modelId="{87B0E03A-D924-C542-BCBE-BCA2235B496A}" type="presOf" srcId="{0E4B9A34-D251-F24A-B783-D06D98F6FEEC}" destId="{7109F458-1317-2748-BB1F-F646C8DAAB8D}" srcOrd="0" destOrd="0" presId="urn:microsoft.com/office/officeart/2005/8/layout/cycle6"/>
    <dgm:cxn modelId="{7014D459-2F9D-FE4F-89B4-8C88B9FC62D6}" type="presOf" srcId="{1F9E3902-AA38-4243-9F45-CDC74630E54D}" destId="{CC3931B8-37C7-A14D-8B2E-C45A88A5C838}" srcOrd="0" destOrd="0" presId="urn:microsoft.com/office/officeart/2005/8/layout/cycle6"/>
    <dgm:cxn modelId="{D996663D-51EF-064D-A3A8-C03AE5061FF9}" type="presOf" srcId="{A1A4920C-FF5B-0D43-AFB5-593B5EDB3A20}" destId="{89386809-3A70-274E-A8E0-EC5A7AC91D42}" srcOrd="0" destOrd="0" presId="urn:microsoft.com/office/officeart/2005/8/layout/cycle6"/>
    <dgm:cxn modelId="{F4FCD633-9C0B-9042-AB0A-18C406069E68}" srcId="{2E0CB0A5-FF1F-B94B-8F7F-42DF3D6A186D}" destId="{1E2D5BFE-F764-D44D-9C07-68EC05911EE3}" srcOrd="3" destOrd="0" parTransId="{7556C49E-CDDA-8649-89E4-CC18D61B126B}" sibTransId="{9A8B5476-B42C-1940-84C2-E3A0386C14A9}"/>
    <dgm:cxn modelId="{B1C0948E-3A8E-9A41-8D89-D9D903DBC0BA}" srcId="{2E0CB0A5-FF1F-B94B-8F7F-42DF3D6A186D}" destId="{4AA53539-1D10-ED41-802D-4C0545A09469}" srcOrd="2" destOrd="0" parTransId="{420756F6-8C22-5444-82EA-B98746D98C6C}" sibTransId="{A1A4920C-FF5B-0D43-AFB5-593B5EDB3A20}"/>
    <dgm:cxn modelId="{03EB3F02-1BD0-5E46-A752-BA2A7EA6FD45}" srcId="{2E0CB0A5-FF1F-B94B-8F7F-42DF3D6A186D}" destId="{26A70629-BFF3-1549-8C1D-2095F1F3246D}" srcOrd="1" destOrd="0" parTransId="{6EB92C70-710F-4243-BB98-57BFC3F29679}" sibTransId="{1F9E3902-AA38-4243-9F45-CDC74630E54D}"/>
    <dgm:cxn modelId="{C4C49AD5-78BA-1748-8D6A-AE4C6D533AC6}" type="presOf" srcId="{1E2D5BFE-F764-D44D-9C07-68EC05911EE3}" destId="{323E3BF3-461B-0947-A42C-8090E3FAE6F2}" srcOrd="0" destOrd="0" presId="urn:microsoft.com/office/officeart/2005/8/layout/cycle6"/>
    <dgm:cxn modelId="{91A2F600-2C86-C948-BD36-0C64F8F897AB}" type="presOf" srcId="{2E0CB0A5-FF1F-B94B-8F7F-42DF3D6A186D}" destId="{15E481E6-9A60-8349-B58B-E71E45C88F1F}" srcOrd="0" destOrd="0" presId="urn:microsoft.com/office/officeart/2005/8/layout/cycle6"/>
    <dgm:cxn modelId="{F8FEAC33-4783-EB4D-8520-B4CAF1E2A85C}" type="presOf" srcId="{5261BA97-F7A8-D641-8C65-A1E3E2D7103D}" destId="{15C15798-B00D-6A44-A724-087EA4EF2F79}" srcOrd="0" destOrd="0" presId="urn:microsoft.com/office/officeart/2005/8/layout/cycle6"/>
    <dgm:cxn modelId="{CB08B0FD-9646-DE4C-8FD8-E85ED9A649BB}" type="presOf" srcId="{26A70629-BFF3-1549-8C1D-2095F1F3246D}" destId="{8CAF6B2C-96DD-C940-86FA-0DD39FF50DDE}" srcOrd="0" destOrd="0" presId="urn:microsoft.com/office/officeart/2005/8/layout/cycle6"/>
    <dgm:cxn modelId="{BEA915BB-3A37-874A-99A7-F0B0584952D4}" type="presOf" srcId="{970988A6-4C09-1F4B-9F0E-92580BAB7E9C}" destId="{195CCC28-3F2A-B54E-A0D3-60C0ABFFE23B}" srcOrd="0" destOrd="0" presId="urn:microsoft.com/office/officeart/2005/8/layout/cycle6"/>
    <dgm:cxn modelId="{6D577B1F-9AF5-D045-9787-DCB361B46764}" srcId="{2E0CB0A5-FF1F-B94B-8F7F-42DF3D6A186D}" destId="{0E4B9A34-D251-F24A-B783-D06D98F6FEEC}" srcOrd="4" destOrd="0" parTransId="{347F506D-03D4-AA4D-B4FA-8715122E72FC}" sibTransId="{970988A6-4C09-1F4B-9F0E-92580BAB7E9C}"/>
    <dgm:cxn modelId="{A4A0100B-099B-FC48-9083-741380C7658F}" type="presOf" srcId="{4AA53539-1D10-ED41-802D-4C0545A09469}" destId="{A30B6EE4-53D7-844B-8F76-8E087437E7ED}" srcOrd="0" destOrd="0" presId="urn:microsoft.com/office/officeart/2005/8/layout/cycle6"/>
    <dgm:cxn modelId="{077A1F66-00F5-484C-8919-49041B44121F}" type="presOf" srcId="{9A8B5476-B42C-1940-84C2-E3A0386C14A9}" destId="{CB65A552-4C8F-654A-AEC5-DB40C5F544C3}" srcOrd="0" destOrd="0" presId="urn:microsoft.com/office/officeart/2005/8/layout/cycle6"/>
    <dgm:cxn modelId="{9A07730B-8B95-AF43-A1F1-5B914DF0939D}" type="presParOf" srcId="{15E481E6-9A60-8349-B58B-E71E45C88F1F}" destId="{675A0F92-BF54-6E46-877A-5B39649BDA9D}" srcOrd="0" destOrd="0" presId="urn:microsoft.com/office/officeart/2005/8/layout/cycle6"/>
    <dgm:cxn modelId="{38A9963C-B996-E34C-A8FC-50F922662BA2}" type="presParOf" srcId="{15E481E6-9A60-8349-B58B-E71E45C88F1F}" destId="{A1BF5A31-C948-D64D-BB2F-2A41A59D7254}" srcOrd="1" destOrd="0" presId="urn:microsoft.com/office/officeart/2005/8/layout/cycle6"/>
    <dgm:cxn modelId="{395C370C-D23F-CE45-981D-B97E3278BF11}" type="presParOf" srcId="{15E481E6-9A60-8349-B58B-E71E45C88F1F}" destId="{15C15798-B00D-6A44-A724-087EA4EF2F79}" srcOrd="2" destOrd="0" presId="urn:microsoft.com/office/officeart/2005/8/layout/cycle6"/>
    <dgm:cxn modelId="{4290A198-6DFF-BD4B-894D-85AB1B613455}" type="presParOf" srcId="{15E481E6-9A60-8349-B58B-E71E45C88F1F}" destId="{8CAF6B2C-96DD-C940-86FA-0DD39FF50DDE}" srcOrd="3" destOrd="0" presId="urn:microsoft.com/office/officeart/2005/8/layout/cycle6"/>
    <dgm:cxn modelId="{EF9FBE2A-5D7F-B044-A382-D3A7D3F016C6}" type="presParOf" srcId="{15E481E6-9A60-8349-B58B-E71E45C88F1F}" destId="{CEED743F-1A5A-6E45-9A35-7AA56B0A4909}" srcOrd="4" destOrd="0" presId="urn:microsoft.com/office/officeart/2005/8/layout/cycle6"/>
    <dgm:cxn modelId="{3D2313F5-0DA9-9840-8023-86113206E2E5}" type="presParOf" srcId="{15E481E6-9A60-8349-B58B-E71E45C88F1F}" destId="{CC3931B8-37C7-A14D-8B2E-C45A88A5C838}" srcOrd="5" destOrd="0" presId="urn:microsoft.com/office/officeart/2005/8/layout/cycle6"/>
    <dgm:cxn modelId="{FB1E106A-C64D-F145-8F11-89074F19C0AD}" type="presParOf" srcId="{15E481E6-9A60-8349-B58B-E71E45C88F1F}" destId="{A30B6EE4-53D7-844B-8F76-8E087437E7ED}" srcOrd="6" destOrd="0" presId="urn:microsoft.com/office/officeart/2005/8/layout/cycle6"/>
    <dgm:cxn modelId="{A76B8F41-64B7-D148-A6FB-35C9DAD08DE2}" type="presParOf" srcId="{15E481E6-9A60-8349-B58B-E71E45C88F1F}" destId="{F06A77FE-6696-E04B-A459-360E03596709}" srcOrd="7" destOrd="0" presId="urn:microsoft.com/office/officeart/2005/8/layout/cycle6"/>
    <dgm:cxn modelId="{60579718-6FD4-6349-AA36-D09A41603C82}" type="presParOf" srcId="{15E481E6-9A60-8349-B58B-E71E45C88F1F}" destId="{89386809-3A70-274E-A8E0-EC5A7AC91D42}" srcOrd="8" destOrd="0" presId="urn:microsoft.com/office/officeart/2005/8/layout/cycle6"/>
    <dgm:cxn modelId="{2622ACD7-08F5-4147-8C35-742C511409E5}" type="presParOf" srcId="{15E481E6-9A60-8349-B58B-E71E45C88F1F}" destId="{323E3BF3-461B-0947-A42C-8090E3FAE6F2}" srcOrd="9" destOrd="0" presId="urn:microsoft.com/office/officeart/2005/8/layout/cycle6"/>
    <dgm:cxn modelId="{4D5F3AB7-EDE9-C346-9176-E03E8A83E605}" type="presParOf" srcId="{15E481E6-9A60-8349-B58B-E71E45C88F1F}" destId="{AA259571-C4DA-4D43-A635-3830F2C0B15B}" srcOrd="10" destOrd="0" presId="urn:microsoft.com/office/officeart/2005/8/layout/cycle6"/>
    <dgm:cxn modelId="{902456A9-423A-8242-814A-BAA855400325}" type="presParOf" srcId="{15E481E6-9A60-8349-B58B-E71E45C88F1F}" destId="{CB65A552-4C8F-654A-AEC5-DB40C5F544C3}" srcOrd="11" destOrd="0" presId="urn:microsoft.com/office/officeart/2005/8/layout/cycle6"/>
    <dgm:cxn modelId="{EA632A65-1CCE-D645-A709-800D129A4269}" type="presParOf" srcId="{15E481E6-9A60-8349-B58B-E71E45C88F1F}" destId="{7109F458-1317-2748-BB1F-F646C8DAAB8D}" srcOrd="12" destOrd="0" presId="urn:microsoft.com/office/officeart/2005/8/layout/cycle6"/>
    <dgm:cxn modelId="{4731D72E-0216-614B-8AA2-69BB419AF2EE}" type="presParOf" srcId="{15E481E6-9A60-8349-B58B-E71E45C88F1F}" destId="{B6B0BBB0-C23B-0D47-9548-688A077F86A8}" srcOrd="13" destOrd="0" presId="urn:microsoft.com/office/officeart/2005/8/layout/cycle6"/>
    <dgm:cxn modelId="{42BE6067-CDF0-CE47-94EB-C3A4CE685734}" type="presParOf" srcId="{15E481E6-9A60-8349-B58B-E71E45C88F1F}" destId="{195CCC28-3F2A-B54E-A0D3-60C0ABFFE23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63150C-6721-3148-BF47-1DC0C0436DC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03419-13F6-CE4A-8BD3-55807AB1C98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C79A69FC-A2B7-B140-92BC-0636A2E7F081}" type="parTrans" cxnId="{A01983E7-6AD0-8343-A693-9F72B5362815}">
      <dgm:prSet/>
      <dgm:spPr/>
      <dgm:t>
        <a:bodyPr/>
        <a:lstStyle/>
        <a:p>
          <a:endParaRPr lang="ru-RU"/>
        </a:p>
      </dgm:t>
    </dgm:pt>
    <dgm:pt modelId="{EE262E0B-399A-A04E-A5C6-D6D141EC53B5}" type="sibTrans" cxnId="{A01983E7-6AD0-8343-A693-9F72B5362815}">
      <dgm:prSet/>
      <dgm:spPr/>
      <dgm:t>
        <a:bodyPr/>
        <a:lstStyle/>
        <a:p>
          <a:endParaRPr lang="ru-RU"/>
        </a:p>
      </dgm:t>
    </dgm:pt>
    <dgm:pt modelId="{F202C593-0068-3C47-B631-E6694320C73C}">
      <dgm:prSet phldrT="[Текст]"/>
      <dgm:spPr/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5D50923E-1CF4-0C49-AEC6-FC69D83A7544}" type="parTrans" cxnId="{0B2786A5-AF61-3D43-84F8-49533131D4AD}">
      <dgm:prSet/>
      <dgm:spPr/>
      <dgm:t>
        <a:bodyPr/>
        <a:lstStyle/>
        <a:p>
          <a:endParaRPr lang="ru-RU"/>
        </a:p>
      </dgm:t>
    </dgm:pt>
    <dgm:pt modelId="{89AEC717-66D9-A24F-868A-A3AFA8673DF8}" type="sibTrans" cxnId="{0B2786A5-AF61-3D43-84F8-49533131D4AD}">
      <dgm:prSet/>
      <dgm:spPr/>
      <dgm:t>
        <a:bodyPr/>
        <a:lstStyle/>
        <a:p>
          <a:endParaRPr lang="ru-RU"/>
        </a:p>
      </dgm:t>
    </dgm:pt>
    <dgm:pt modelId="{56E1BC8D-9C40-FB4A-993B-78333C091BA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2DF0AF0A-05B9-CC43-98B2-5861E53BA650}" type="parTrans" cxnId="{F3FEBFFA-8510-BE44-AD00-E3E74BDB35BD}">
      <dgm:prSet/>
      <dgm:spPr/>
      <dgm:t>
        <a:bodyPr/>
        <a:lstStyle/>
        <a:p>
          <a:endParaRPr lang="ru-RU"/>
        </a:p>
      </dgm:t>
    </dgm:pt>
    <dgm:pt modelId="{D2AA0161-CFA6-C94B-A62E-0DDD51AB540D}" type="sibTrans" cxnId="{F3FEBFFA-8510-BE44-AD00-E3E74BDB35BD}">
      <dgm:prSet/>
      <dgm:spPr/>
      <dgm:t>
        <a:bodyPr/>
        <a:lstStyle/>
        <a:p>
          <a:endParaRPr lang="ru-RU"/>
        </a:p>
      </dgm:t>
    </dgm:pt>
    <dgm:pt modelId="{E3BCDD6F-B615-6B41-9396-BEFCA7BD51C7}" type="pres">
      <dgm:prSet presAssocID="{6263150C-6721-3148-BF47-1DC0C0436DC3}" presName="compositeShape" presStyleCnt="0">
        <dgm:presLayoutVars>
          <dgm:chMax val="7"/>
          <dgm:dir/>
          <dgm:resizeHandles val="exact"/>
        </dgm:presLayoutVars>
      </dgm:prSet>
      <dgm:spPr/>
    </dgm:pt>
    <dgm:pt modelId="{AE972683-909F-4D4B-9BC2-605A8C46B126}" type="pres">
      <dgm:prSet presAssocID="{75503419-13F6-CE4A-8BD3-55807AB1C98A}" presName="circ1" presStyleLbl="vennNode1" presStyleIdx="0" presStyleCnt="3"/>
      <dgm:spPr/>
    </dgm:pt>
    <dgm:pt modelId="{E673FFA0-D956-A145-AB21-1356ED57B5FD}" type="pres">
      <dgm:prSet presAssocID="{75503419-13F6-CE4A-8BD3-55807AB1C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AB3E72-0548-3A48-8A86-B084389A23BC}" type="pres">
      <dgm:prSet presAssocID="{F202C593-0068-3C47-B631-E6694320C73C}" presName="circ2" presStyleLbl="vennNode1" presStyleIdx="1" presStyleCnt="3"/>
      <dgm:spPr/>
    </dgm:pt>
    <dgm:pt modelId="{E414C701-8549-E14A-B06D-4A035B2132F2}" type="pres">
      <dgm:prSet presAssocID="{F202C593-0068-3C47-B631-E6694320C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D93547-600E-4246-ACAC-8FCBB9193802}" type="pres">
      <dgm:prSet presAssocID="{56E1BC8D-9C40-FB4A-993B-78333C091BAE}" presName="circ3" presStyleLbl="vennNode1" presStyleIdx="2" presStyleCnt="3"/>
      <dgm:spPr/>
    </dgm:pt>
    <dgm:pt modelId="{6F18B4B5-3915-EF4F-90BB-99834EE4C97C}" type="pres">
      <dgm:prSet presAssocID="{56E1BC8D-9C40-FB4A-993B-78333C091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70A495A-B89B-C449-943A-89B76CA4B0E5}" type="presOf" srcId="{75503419-13F6-CE4A-8BD3-55807AB1C98A}" destId="{E673FFA0-D956-A145-AB21-1356ED57B5FD}" srcOrd="1" destOrd="0" presId="urn:microsoft.com/office/officeart/2005/8/layout/venn1"/>
    <dgm:cxn modelId="{2BBA7C81-531D-A445-BB07-19472B9B27AB}" type="presOf" srcId="{75503419-13F6-CE4A-8BD3-55807AB1C98A}" destId="{AE972683-909F-4D4B-9BC2-605A8C46B126}" srcOrd="0" destOrd="0" presId="urn:microsoft.com/office/officeart/2005/8/layout/venn1"/>
    <dgm:cxn modelId="{3B7109A3-A25A-C045-8846-BDFBD04CA6BD}" type="presOf" srcId="{F202C593-0068-3C47-B631-E6694320C73C}" destId="{E414C701-8549-E14A-B06D-4A035B2132F2}" srcOrd="1" destOrd="0" presId="urn:microsoft.com/office/officeart/2005/8/layout/venn1"/>
    <dgm:cxn modelId="{F3FEBFFA-8510-BE44-AD00-E3E74BDB35BD}" srcId="{6263150C-6721-3148-BF47-1DC0C0436DC3}" destId="{56E1BC8D-9C40-FB4A-993B-78333C091BAE}" srcOrd="2" destOrd="0" parTransId="{2DF0AF0A-05B9-CC43-98B2-5861E53BA650}" sibTransId="{D2AA0161-CFA6-C94B-A62E-0DDD51AB540D}"/>
    <dgm:cxn modelId="{A01983E7-6AD0-8343-A693-9F72B5362815}" srcId="{6263150C-6721-3148-BF47-1DC0C0436DC3}" destId="{75503419-13F6-CE4A-8BD3-55807AB1C98A}" srcOrd="0" destOrd="0" parTransId="{C79A69FC-A2B7-B140-92BC-0636A2E7F081}" sibTransId="{EE262E0B-399A-A04E-A5C6-D6D141EC53B5}"/>
    <dgm:cxn modelId="{C377DA72-C88A-D747-9AC9-D050188ACAA0}" type="presOf" srcId="{56E1BC8D-9C40-FB4A-993B-78333C091BAE}" destId="{6F18B4B5-3915-EF4F-90BB-99834EE4C97C}" srcOrd="1" destOrd="0" presId="urn:microsoft.com/office/officeart/2005/8/layout/venn1"/>
    <dgm:cxn modelId="{E0F7F6D8-BF24-794A-B55C-F0A9C1078622}" type="presOf" srcId="{56E1BC8D-9C40-FB4A-993B-78333C091BAE}" destId="{FBD93547-600E-4246-ACAC-8FCBB9193802}" srcOrd="0" destOrd="0" presId="urn:microsoft.com/office/officeart/2005/8/layout/venn1"/>
    <dgm:cxn modelId="{D64D7A10-9CD4-9940-8B3E-16B8CE0872CE}" type="presOf" srcId="{F202C593-0068-3C47-B631-E6694320C73C}" destId="{DBAB3E72-0548-3A48-8A86-B084389A23BC}" srcOrd="0" destOrd="0" presId="urn:microsoft.com/office/officeart/2005/8/layout/venn1"/>
    <dgm:cxn modelId="{6C36BF64-75AD-9D4C-BBFC-85B194D9717B}" type="presOf" srcId="{6263150C-6721-3148-BF47-1DC0C0436DC3}" destId="{E3BCDD6F-B615-6B41-9396-BEFCA7BD51C7}" srcOrd="0" destOrd="0" presId="urn:microsoft.com/office/officeart/2005/8/layout/venn1"/>
    <dgm:cxn modelId="{0B2786A5-AF61-3D43-84F8-49533131D4AD}" srcId="{6263150C-6721-3148-BF47-1DC0C0436DC3}" destId="{F202C593-0068-3C47-B631-E6694320C73C}" srcOrd="1" destOrd="0" parTransId="{5D50923E-1CF4-0C49-AEC6-FC69D83A7544}" sibTransId="{89AEC717-66D9-A24F-868A-A3AFA8673DF8}"/>
    <dgm:cxn modelId="{3C9367B7-59DA-A74D-98A1-0431A148061A}" type="presParOf" srcId="{E3BCDD6F-B615-6B41-9396-BEFCA7BD51C7}" destId="{AE972683-909F-4D4B-9BC2-605A8C46B126}" srcOrd="0" destOrd="0" presId="urn:microsoft.com/office/officeart/2005/8/layout/venn1"/>
    <dgm:cxn modelId="{72806964-590F-534D-9324-15A6FD984EB2}" type="presParOf" srcId="{E3BCDD6F-B615-6B41-9396-BEFCA7BD51C7}" destId="{E673FFA0-D956-A145-AB21-1356ED57B5FD}" srcOrd="1" destOrd="0" presId="urn:microsoft.com/office/officeart/2005/8/layout/venn1"/>
    <dgm:cxn modelId="{627E4D05-B041-F949-845E-D3FC82CEC005}" type="presParOf" srcId="{E3BCDD6F-B615-6B41-9396-BEFCA7BD51C7}" destId="{DBAB3E72-0548-3A48-8A86-B084389A23BC}" srcOrd="2" destOrd="0" presId="urn:microsoft.com/office/officeart/2005/8/layout/venn1"/>
    <dgm:cxn modelId="{99F5AAAC-25B8-DA4F-AFF0-42694563F628}" type="presParOf" srcId="{E3BCDD6F-B615-6B41-9396-BEFCA7BD51C7}" destId="{E414C701-8549-E14A-B06D-4A035B2132F2}" srcOrd="3" destOrd="0" presId="urn:microsoft.com/office/officeart/2005/8/layout/venn1"/>
    <dgm:cxn modelId="{EBC6E230-C3D8-A548-96DC-972CE2019161}" type="presParOf" srcId="{E3BCDD6F-B615-6B41-9396-BEFCA7BD51C7}" destId="{FBD93547-600E-4246-ACAC-8FCBB9193802}" srcOrd="4" destOrd="0" presId="urn:microsoft.com/office/officeart/2005/8/layout/venn1"/>
    <dgm:cxn modelId="{88361C51-81C0-384F-A3D2-D02B067F1B1E}" type="presParOf" srcId="{E3BCDD6F-B615-6B41-9396-BEFCA7BD51C7}" destId="{6F18B4B5-3915-EF4F-90BB-99834EE4C9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63150C-6721-3148-BF47-1DC0C0436DC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03419-13F6-CE4A-8BD3-55807AB1C98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C79A69FC-A2B7-B140-92BC-0636A2E7F081}" type="parTrans" cxnId="{A01983E7-6AD0-8343-A693-9F72B5362815}">
      <dgm:prSet/>
      <dgm:spPr/>
      <dgm:t>
        <a:bodyPr/>
        <a:lstStyle/>
        <a:p>
          <a:endParaRPr lang="ru-RU"/>
        </a:p>
      </dgm:t>
    </dgm:pt>
    <dgm:pt modelId="{EE262E0B-399A-A04E-A5C6-D6D141EC53B5}" type="sibTrans" cxnId="{A01983E7-6AD0-8343-A693-9F72B5362815}">
      <dgm:prSet/>
      <dgm:spPr/>
      <dgm:t>
        <a:bodyPr/>
        <a:lstStyle/>
        <a:p>
          <a:endParaRPr lang="ru-RU"/>
        </a:p>
      </dgm:t>
    </dgm:pt>
    <dgm:pt modelId="{F202C593-0068-3C47-B631-E6694320C73C}">
      <dgm:prSet phldrT="[Текст]"/>
      <dgm:spPr/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5D50923E-1CF4-0C49-AEC6-FC69D83A7544}" type="parTrans" cxnId="{0B2786A5-AF61-3D43-84F8-49533131D4AD}">
      <dgm:prSet/>
      <dgm:spPr/>
      <dgm:t>
        <a:bodyPr/>
        <a:lstStyle/>
        <a:p>
          <a:endParaRPr lang="ru-RU"/>
        </a:p>
      </dgm:t>
    </dgm:pt>
    <dgm:pt modelId="{89AEC717-66D9-A24F-868A-A3AFA8673DF8}" type="sibTrans" cxnId="{0B2786A5-AF61-3D43-84F8-49533131D4AD}">
      <dgm:prSet/>
      <dgm:spPr/>
      <dgm:t>
        <a:bodyPr/>
        <a:lstStyle/>
        <a:p>
          <a:endParaRPr lang="ru-RU"/>
        </a:p>
      </dgm:t>
    </dgm:pt>
    <dgm:pt modelId="{56E1BC8D-9C40-FB4A-993B-78333C091BA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2DF0AF0A-05B9-CC43-98B2-5861E53BA650}" type="parTrans" cxnId="{F3FEBFFA-8510-BE44-AD00-E3E74BDB35BD}">
      <dgm:prSet/>
      <dgm:spPr/>
      <dgm:t>
        <a:bodyPr/>
        <a:lstStyle/>
        <a:p>
          <a:endParaRPr lang="ru-RU"/>
        </a:p>
      </dgm:t>
    </dgm:pt>
    <dgm:pt modelId="{D2AA0161-CFA6-C94B-A62E-0DDD51AB540D}" type="sibTrans" cxnId="{F3FEBFFA-8510-BE44-AD00-E3E74BDB35BD}">
      <dgm:prSet/>
      <dgm:spPr/>
      <dgm:t>
        <a:bodyPr/>
        <a:lstStyle/>
        <a:p>
          <a:endParaRPr lang="ru-RU"/>
        </a:p>
      </dgm:t>
    </dgm:pt>
    <dgm:pt modelId="{E3BCDD6F-B615-6B41-9396-BEFCA7BD51C7}" type="pres">
      <dgm:prSet presAssocID="{6263150C-6721-3148-BF47-1DC0C0436DC3}" presName="compositeShape" presStyleCnt="0">
        <dgm:presLayoutVars>
          <dgm:chMax val="7"/>
          <dgm:dir/>
          <dgm:resizeHandles val="exact"/>
        </dgm:presLayoutVars>
      </dgm:prSet>
      <dgm:spPr/>
    </dgm:pt>
    <dgm:pt modelId="{AE972683-909F-4D4B-9BC2-605A8C46B126}" type="pres">
      <dgm:prSet presAssocID="{75503419-13F6-CE4A-8BD3-55807AB1C98A}" presName="circ1" presStyleLbl="vennNode1" presStyleIdx="0" presStyleCnt="3"/>
      <dgm:spPr/>
    </dgm:pt>
    <dgm:pt modelId="{E673FFA0-D956-A145-AB21-1356ED57B5FD}" type="pres">
      <dgm:prSet presAssocID="{75503419-13F6-CE4A-8BD3-55807AB1C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AB3E72-0548-3A48-8A86-B084389A23BC}" type="pres">
      <dgm:prSet presAssocID="{F202C593-0068-3C47-B631-E6694320C73C}" presName="circ2" presStyleLbl="vennNode1" presStyleIdx="1" presStyleCnt="3"/>
      <dgm:spPr/>
    </dgm:pt>
    <dgm:pt modelId="{E414C701-8549-E14A-B06D-4A035B2132F2}" type="pres">
      <dgm:prSet presAssocID="{F202C593-0068-3C47-B631-E6694320C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D93547-600E-4246-ACAC-8FCBB9193802}" type="pres">
      <dgm:prSet presAssocID="{56E1BC8D-9C40-FB4A-993B-78333C091BAE}" presName="circ3" presStyleLbl="vennNode1" presStyleIdx="2" presStyleCnt="3"/>
      <dgm:spPr/>
    </dgm:pt>
    <dgm:pt modelId="{6F18B4B5-3915-EF4F-90BB-99834EE4C97C}" type="pres">
      <dgm:prSet presAssocID="{56E1BC8D-9C40-FB4A-993B-78333C091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298AF36-3EB5-DF44-B34F-429C77FC6D90}" type="presOf" srcId="{75503419-13F6-CE4A-8BD3-55807AB1C98A}" destId="{AE972683-909F-4D4B-9BC2-605A8C46B126}" srcOrd="0" destOrd="0" presId="urn:microsoft.com/office/officeart/2005/8/layout/venn1"/>
    <dgm:cxn modelId="{F3FEBFFA-8510-BE44-AD00-E3E74BDB35BD}" srcId="{6263150C-6721-3148-BF47-1DC0C0436DC3}" destId="{56E1BC8D-9C40-FB4A-993B-78333C091BAE}" srcOrd="2" destOrd="0" parTransId="{2DF0AF0A-05B9-CC43-98B2-5861E53BA650}" sibTransId="{D2AA0161-CFA6-C94B-A62E-0DDD51AB540D}"/>
    <dgm:cxn modelId="{A01983E7-6AD0-8343-A693-9F72B5362815}" srcId="{6263150C-6721-3148-BF47-1DC0C0436DC3}" destId="{75503419-13F6-CE4A-8BD3-55807AB1C98A}" srcOrd="0" destOrd="0" parTransId="{C79A69FC-A2B7-B140-92BC-0636A2E7F081}" sibTransId="{EE262E0B-399A-A04E-A5C6-D6D141EC53B5}"/>
    <dgm:cxn modelId="{021EFB47-337D-E044-B8DD-3C86769B3A84}" type="presOf" srcId="{56E1BC8D-9C40-FB4A-993B-78333C091BAE}" destId="{FBD93547-600E-4246-ACAC-8FCBB9193802}" srcOrd="0" destOrd="0" presId="urn:microsoft.com/office/officeart/2005/8/layout/venn1"/>
    <dgm:cxn modelId="{6836C4C9-2490-5A42-A713-8C800D77A4BF}" type="presOf" srcId="{56E1BC8D-9C40-FB4A-993B-78333C091BAE}" destId="{6F18B4B5-3915-EF4F-90BB-99834EE4C97C}" srcOrd="1" destOrd="0" presId="urn:microsoft.com/office/officeart/2005/8/layout/venn1"/>
    <dgm:cxn modelId="{C6346755-2956-1F4F-91E9-92CA7A33711C}" type="presOf" srcId="{F202C593-0068-3C47-B631-E6694320C73C}" destId="{DBAB3E72-0548-3A48-8A86-B084389A23BC}" srcOrd="0" destOrd="0" presId="urn:microsoft.com/office/officeart/2005/8/layout/venn1"/>
    <dgm:cxn modelId="{99C1D8EA-7F7B-9940-A28D-C4A84ABF0C0E}" type="presOf" srcId="{F202C593-0068-3C47-B631-E6694320C73C}" destId="{E414C701-8549-E14A-B06D-4A035B2132F2}" srcOrd="1" destOrd="0" presId="urn:microsoft.com/office/officeart/2005/8/layout/venn1"/>
    <dgm:cxn modelId="{87B2BE3A-CB94-8C4B-B2C4-E532045253F0}" type="presOf" srcId="{75503419-13F6-CE4A-8BD3-55807AB1C98A}" destId="{E673FFA0-D956-A145-AB21-1356ED57B5FD}" srcOrd="1" destOrd="0" presId="urn:microsoft.com/office/officeart/2005/8/layout/venn1"/>
    <dgm:cxn modelId="{0B2786A5-AF61-3D43-84F8-49533131D4AD}" srcId="{6263150C-6721-3148-BF47-1DC0C0436DC3}" destId="{F202C593-0068-3C47-B631-E6694320C73C}" srcOrd="1" destOrd="0" parTransId="{5D50923E-1CF4-0C49-AEC6-FC69D83A7544}" sibTransId="{89AEC717-66D9-A24F-868A-A3AFA8673DF8}"/>
    <dgm:cxn modelId="{F6F54A34-FFBC-6D4C-8AC8-49FEAD3F356F}" type="presOf" srcId="{6263150C-6721-3148-BF47-1DC0C0436DC3}" destId="{E3BCDD6F-B615-6B41-9396-BEFCA7BD51C7}" srcOrd="0" destOrd="0" presId="urn:microsoft.com/office/officeart/2005/8/layout/venn1"/>
    <dgm:cxn modelId="{8078A0EB-D86D-ED42-93DC-5557534901CD}" type="presParOf" srcId="{E3BCDD6F-B615-6B41-9396-BEFCA7BD51C7}" destId="{AE972683-909F-4D4B-9BC2-605A8C46B126}" srcOrd="0" destOrd="0" presId="urn:microsoft.com/office/officeart/2005/8/layout/venn1"/>
    <dgm:cxn modelId="{4B895CFB-FB17-DB4A-8FF6-2157EAD8BD42}" type="presParOf" srcId="{E3BCDD6F-B615-6B41-9396-BEFCA7BD51C7}" destId="{E673FFA0-D956-A145-AB21-1356ED57B5FD}" srcOrd="1" destOrd="0" presId="urn:microsoft.com/office/officeart/2005/8/layout/venn1"/>
    <dgm:cxn modelId="{A9AA280A-129B-7444-B5CC-F91E8763EB18}" type="presParOf" srcId="{E3BCDD6F-B615-6B41-9396-BEFCA7BD51C7}" destId="{DBAB3E72-0548-3A48-8A86-B084389A23BC}" srcOrd="2" destOrd="0" presId="urn:microsoft.com/office/officeart/2005/8/layout/venn1"/>
    <dgm:cxn modelId="{3317C78E-0C56-9F47-8F3F-16FCC901289A}" type="presParOf" srcId="{E3BCDD6F-B615-6B41-9396-BEFCA7BD51C7}" destId="{E414C701-8549-E14A-B06D-4A035B2132F2}" srcOrd="3" destOrd="0" presId="urn:microsoft.com/office/officeart/2005/8/layout/venn1"/>
    <dgm:cxn modelId="{5C06FF26-0ADB-4E4E-A47D-6E267499A93B}" type="presParOf" srcId="{E3BCDD6F-B615-6B41-9396-BEFCA7BD51C7}" destId="{FBD93547-600E-4246-ACAC-8FCBB9193802}" srcOrd="4" destOrd="0" presId="urn:microsoft.com/office/officeart/2005/8/layout/venn1"/>
    <dgm:cxn modelId="{4A0B50C7-B241-BC4F-96EC-EEE045ED2CC5}" type="presParOf" srcId="{E3BCDD6F-B615-6B41-9396-BEFCA7BD51C7}" destId="{6F18B4B5-3915-EF4F-90BB-99834EE4C9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63150C-6721-3148-BF47-1DC0C0436DC3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503419-13F6-CE4A-8BD3-55807AB1C98A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C79A69FC-A2B7-B140-92BC-0636A2E7F081}" type="parTrans" cxnId="{A01983E7-6AD0-8343-A693-9F72B5362815}">
      <dgm:prSet/>
      <dgm:spPr/>
      <dgm:t>
        <a:bodyPr/>
        <a:lstStyle/>
        <a:p>
          <a:endParaRPr lang="ru-RU"/>
        </a:p>
      </dgm:t>
    </dgm:pt>
    <dgm:pt modelId="{EE262E0B-399A-A04E-A5C6-D6D141EC53B5}" type="sibTrans" cxnId="{A01983E7-6AD0-8343-A693-9F72B5362815}">
      <dgm:prSet/>
      <dgm:spPr/>
      <dgm:t>
        <a:bodyPr/>
        <a:lstStyle/>
        <a:p>
          <a:endParaRPr lang="ru-RU"/>
        </a:p>
      </dgm:t>
    </dgm:pt>
    <dgm:pt modelId="{F202C593-0068-3C47-B631-E6694320C73C}">
      <dgm:prSet phldrT="[Текст]"/>
      <dgm:spPr/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5D50923E-1CF4-0C49-AEC6-FC69D83A7544}" type="parTrans" cxnId="{0B2786A5-AF61-3D43-84F8-49533131D4AD}">
      <dgm:prSet/>
      <dgm:spPr/>
      <dgm:t>
        <a:bodyPr/>
        <a:lstStyle/>
        <a:p>
          <a:endParaRPr lang="ru-RU"/>
        </a:p>
      </dgm:t>
    </dgm:pt>
    <dgm:pt modelId="{89AEC717-66D9-A24F-868A-A3AFA8673DF8}" type="sibTrans" cxnId="{0B2786A5-AF61-3D43-84F8-49533131D4AD}">
      <dgm:prSet/>
      <dgm:spPr/>
      <dgm:t>
        <a:bodyPr/>
        <a:lstStyle/>
        <a:p>
          <a:endParaRPr lang="ru-RU"/>
        </a:p>
      </dgm:t>
    </dgm:pt>
    <dgm:pt modelId="{56E1BC8D-9C40-FB4A-993B-78333C091BAE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2DF0AF0A-05B9-CC43-98B2-5861E53BA650}" type="parTrans" cxnId="{F3FEBFFA-8510-BE44-AD00-E3E74BDB35BD}">
      <dgm:prSet/>
      <dgm:spPr/>
      <dgm:t>
        <a:bodyPr/>
        <a:lstStyle/>
        <a:p>
          <a:endParaRPr lang="ru-RU"/>
        </a:p>
      </dgm:t>
    </dgm:pt>
    <dgm:pt modelId="{D2AA0161-CFA6-C94B-A62E-0DDD51AB540D}" type="sibTrans" cxnId="{F3FEBFFA-8510-BE44-AD00-E3E74BDB35BD}">
      <dgm:prSet/>
      <dgm:spPr/>
      <dgm:t>
        <a:bodyPr/>
        <a:lstStyle/>
        <a:p>
          <a:endParaRPr lang="ru-RU"/>
        </a:p>
      </dgm:t>
    </dgm:pt>
    <dgm:pt modelId="{E3BCDD6F-B615-6B41-9396-BEFCA7BD51C7}" type="pres">
      <dgm:prSet presAssocID="{6263150C-6721-3148-BF47-1DC0C0436DC3}" presName="compositeShape" presStyleCnt="0">
        <dgm:presLayoutVars>
          <dgm:chMax val="7"/>
          <dgm:dir/>
          <dgm:resizeHandles val="exact"/>
        </dgm:presLayoutVars>
      </dgm:prSet>
      <dgm:spPr/>
    </dgm:pt>
    <dgm:pt modelId="{AE972683-909F-4D4B-9BC2-605A8C46B126}" type="pres">
      <dgm:prSet presAssocID="{75503419-13F6-CE4A-8BD3-55807AB1C98A}" presName="circ1" presStyleLbl="vennNode1" presStyleIdx="0" presStyleCnt="3"/>
      <dgm:spPr/>
    </dgm:pt>
    <dgm:pt modelId="{E673FFA0-D956-A145-AB21-1356ED57B5FD}" type="pres">
      <dgm:prSet presAssocID="{75503419-13F6-CE4A-8BD3-55807AB1C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AB3E72-0548-3A48-8A86-B084389A23BC}" type="pres">
      <dgm:prSet presAssocID="{F202C593-0068-3C47-B631-E6694320C73C}" presName="circ2" presStyleLbl="vennNode1" presStyleIdx="1" presStyleCnt="3"/>
      <dgm:spPr/>
    </dgm:pt>
    <dgm:pt modelId="{E414C701-8549-E14A-B06D-4A035B2132F2}" type="pres">
      <dgm:prSet presAssocID="{F202C593-0068-3C47-B631-E6694320C7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D93547-600E-4246-ACAC-8FCBB9193802}" type="pres">
      <dgm:prSet presAssocID="{56E1BC8D-9C40-FB4A-993B-78333C091BAE}" presName="circ3" presStyleLbl="vennNode1" presStyleIdx="2" presStyleCnt="3"/>
      <dgm:spPr/>
    </dgm:pt>
    <dgm:pt modelId="{6F18B4B5-3915-EF4F-90BB-99834EE4C97C}" type="pres">
      <dgm:prSet presAssocID="{56E1BC8D-9C40-FB4A-993B-78333C091BA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BF2E5D0-D5DF-0944-91C4-F4D71720F6DA}" type="presOf" srcId="{75503419-13F6-CE4A-8BD3-55807AB1C98A}" destId="{E673FFA0-D956-A145-AB21-1356ED57B5FD}" srcOrd="1" destOrd="0" presId="urn:microsoft.com/office/officeart/2005/8/layout/venn1"/>
    <dgm:cxn modelId="{43FD8966-5CF5-B844-BC5F-965870C5B5A2}" type="presOf" srcId="{56E1BC8D-9C40-FB4A-993B-78333C091BAE}" destId="{FBD93547-600E-4246-ACAC-8FCBB9193802}" srcOrd="0" destOrd="0" presId="urn:microsoft.com/office/officeart/2005/8/layout/venn1"/>
    <dgm:cxn modelId="{F3FEBFFA-8510-BE44-AD00-E3E74BDB35BD}" srcId="{6263150C-6721-3148-BF47-1DC0C0436DC3}" destId="{56E1BC8D-9C40-FB4A-993B-78333C091BAE}" srcOrd="2" destOrd="0" parTransId="{2DF0AF0A-05B9-CC43-98B2-5861E53BA650}" sibTransId="{D2AA0161-CFA6-C94B-A62E-0DDD51AB540D}"/>
    <dgm:cxn modelId="{C4BAF3FA-F7BE-A04A-B3E7-2369CC892FAA}" type="presOf" srcId="{75503419-13F6-CE4A-8BD3-55807AB1C98A}" destId="{AE972683-909F-4D4B-9BC2-605A8C46B126}" srcOrd="0" destOrd="0" presId="urn:microsoft.com/office/officeart/2005/8/layout/venn1"/>
    <dgm:cxn modelId="{A01983E7-6AD0-8343-A693-9F72B5362815}" srcId="{6263150C-6721-3148-BF47-1DC0C0436DC3}" destId="{75503419-13F6-CE4A-8BD3-55807AB1C98A}" srcOrd="0" destOrd="0" parTransId="{C79A69FC-A2B7-B140-92BC-0636A2E7F081}" sibTransId="{EE262E0B-399A-A04E-A5C6-D6D141EC53B5}"/>
    <dgm:cxn modelId="{42A5ACEE-9318-2E47-91EB-EBEB75862F58}" type="presOf" srcId="{F202C593-0068-3C47-B631-E6694320C73C}" destId="{DBAB3E72-0548-3A48-8A86-B084389A23BC}" srcOrd="0" destOrd="0" presId="urn:microsoft.com/office/officeart/2005/8/layout/venn1"/>
    <dgm:cxn modelId="{5353AD8B-EA64-3E4D-9DBD-B381DA549006}" type="presOf" srcId="{6263150C-6721-3148-BF47-1DC0C0436DC3}" destId="{E3BCDD6F-B615-6B41-9396-BEFCA7BD51C7}" srcOrd="0" destOrd="0" presId="urn:microsoft.com/office/officeart/2005/8/layout/venn1"/>
    <dgm:cxn modelId="{0B2786A5-AF61-3D43-84F8-49533131D4AD}" srcId="{6263150C-6721-3148-BF47-1DC0C0436DC3}" destId="{F202C593-0068-3C47-B631-E6694320C73C}" srcOrd="1" destOrd="0" parTransId="{5D50923E-1CF4-0C49-AEC6-FC69D83A7544}" sibTransId="{89AEC717-66D9-A24F-868A-A3AFA8673DF8}"/>
    <dgm:cxn modelId="{7495C3CE-3C2C-9146-98A7-8BCAE690D504}" type="presOf" srcId="{F202C593-0068-3C47-B631-E6694320C73C}" destId="{E414C701-8549-E14A-B06D-4A035B2132F2}" srcOrd="1" destOrd="0" presId="urn:microsoft.com/office/officeart/2005/8/layout/venn1"/>
    <dgm:cxn modelId="{9D448265-5B9F-E24E-937E-BA91CBB2863C}" type="presOf" srcId="{56E1BC8D-9C40-FB4A-993B-78333C091BAE}" destId="{6F18B4B5-3915-EF4F-90BB-99834EE4C97C}" srcOrd="1" destOrd="0" presId="urn:microsoft.com/office/officeart/2005/8/layout/venn1"/>
    <dgm:cxn modelId="{3244A041-6F69-CF44-A91B-502AC863B066}" type="presParOf" srcId="{E3BCDD6F-B615-6B41-9396-BEFCA7BD51C7}" destId="{AE972683-909F-4D4B-9BC2-605A8C46B126}" srcOrd="0" destOrd="0" presId="urn:microsoft.com/office/officeart/2005/8/layout/venn1"/>
    <dgm:cxn modelId="{98AAC2E3-0BCA-944F-906F-26B168FADEE6}" type="presParOf" srcId="{E3BCDD6F-B615-6B41-9396-BEFCA7BD51C7}" destId="{E673FFA0-D956-A145-AB21-1356ED57B5FD}" srcOrd="1" destOrd="0" presId="urn:microsoft.com/office/officeart/2005/8/layout/venn1"/>
    <dgm:cxn modelId="{90A275C5-48B7-7F45-9258-F223A2075CC2}" type="presParOf" srcId="{E3BCDD6F-B615-6B41-9396-BEFCA7BD51C7}" destId="{DBAB3E72-0548-3A48-8A86-B084389A23BC}" srcOrd="2" destOrd="0" presId="urn:microsoft.com/office/officeart/2005/8/layout/venn1"/>
    <dgm:cxn modelId="{02EE90D9-1BE4-744E-8099-946D127B2AF8}" type="presParOf" srcId="{E3BCDD6F-B615-6B41-9396-BEFCA7BD51C7}" destId="{E414C701-8549-E14A-B06D-4A035B2132F2}" srcOrd="3" destOrd="0" presId="urn:microsoft.com/office/officeart/2005/8/layout/venn1"/>
    <dgm:cxn modelId="{5A20EA90-28F7-F346-B123-B5C765141531}" type="presParOf" srcId="{E3BCDD6F-B615-6B41-9396-BEFCA7BD51C7}" destId="{FBD93547-600E-4246-ACAC-8FCBB9193802}" srcOrd="4" destOrd="0" presId="urn:microsoft.com/office/officeart/2005/8/layout/venn1"/>
    <dgm:cxn modelId="{8CCA7921-6515-E341-A748-2124F12478B9}" type="presParOf" srcId="{E3BCDD6F-B615-6B41-9396-BEFCA7BD51C7}" destId="{6F18B4B5-3915-EF4F-90BB-99834EE4C9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2683-909F-4D4B-9BC2-605A8C46B126}">
      <dsp:nvSpPr>
        <dsp:cNvPr id="0" name=""/>
        <dsp:cNvSpPr/>
      </dsp:nvSpPr>
      <dsp:spPr>
        <a:xfrm>
          <a:off x="3759478" y="68780"/>
          <a:ext cx="3301443" cy="33014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4199670" y="646532"/>
        <a:ext cx="2421058" cy="1485649"/>
      </dsp:txXfrm>
    </dsp:sp>
    <dsp:sp modelId="{DBAB3E72-0548-3A48-8A86-B084389A23BC}">
      <dsp:nvSpPr>
        <dsp:cNvPr id="0" name=""/>
        <dsp:cNvSpPr/>
      </dsp:nvSpPr>
      <dsp:spPr>
        <a:xfrm>
          <a:off x="4950749" y="2132181"/>
          <a:ext cx="3301443" cy="33014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среда</a:t>
          </a:r>
          <a:endParaRPr lang="ru-RU" sz="3900" kern="1200" dirty="0"/>
        </a:p>
      </dsp:txBody>
      <dsp:txXfrm>
        <a:off x="5960440" y="2985054"/>
        <a:ext cx="1980865" cy="1815793"/>
      </dsp:txXfrm>
    </dsp:sp>
    <dsp:sp modelId="{FBD93547-600E-4246-ACAC-8FCBB9193802}">
      <dsp:nvSpPr>
        <dsp:cNvPr id="0" name=""/>
        <dsp:cNvSpPr/>
      </dsp:nvSpPr>
      <dsp:spPr>
        <a:xfrm>
          <a:off x="2568207" y="2132181"/>
          <a:ext cx="3301443" cy="33014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педагог</a:t>
          </a:r>
          <a:endParaRPr lang="ru-RU" sz="3900" kern="1200" dirty="0"/>
        </a:p>
      </dsp:txBody>
      <dsp:txXfrm>
        <a:off x="2879093" y="2985054"/>
        <a:ext cx="1980865" cy="181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2683-909F-4D4B-9BC2-605A8C46B126}">
      <dsp:nvSpPr>
        <dsp:cNvPr id="0" name=""/>
        <dsp:cNvSpPr/>
      </dsp:nvSpPr>
      <dsp:spPr>
        <a:xfrm>
          <a:off x="1220723" y="61531"/>
          <a:ext cx="2953512" cy="29535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ребенок</a:t>
          </a:r>
          <a:endParaRPr lang="ru-RU" sz="2500" kern="1200" dirty="0"/>
        </a:p>
      </dsp:txBody>
      <dsp:txXfrm>
        <a:off x="1614525" y="578396"/>
        <a:ext cx="2165908" cy="1329080"/>
      </dsp:txXfrm>
    </dsp:sp>
    <dsp:sp modelId="{DBAB3E72-0548-3A48-8A86-B084389A23BC}">
      <dsp:nvSpPr>
        <dsp:cNvPr id="0" name=""/>
        <dsp:cNvSpPr/>
      </dsp:nvSpPr>
      <dsp:spPr>
        <a:xfrm>
          <a:off x="2286449" y="1907476"/>
          <a:ext cx="2953512" cy="29535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среда</a:t>
          </a:r>
          <a:endParaRPr lang="ru-RU" sz="2500" kern="1200" dirty="0"/>
        </a:p>
      </dsp:txBody>
      <dsp:txXfrm>
        <a:off x="3189732" y="2670467"/>
        <a:ext cx="1772107" cy="1624431"/>
      </dsp:txXfrm>
    </dsp:sp>
    <dsp:sp modelId="{FBD93547-600E-4246-ACAC-8FCBB9193802}">
      <dsp:nvSpPr>
        <dsp:cNvPr id="0" name=""/>
        <dsp:cNvSpPr/>
      </dsp:nvSpPr>
      <dsp:spPr>
        <a:xfrm>
          <a:off x="154998" y="1907476"/>
          <a:ext cx="2953512" cy="29535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педагог</a:t>
          </a:r>
          <a:endParaRPr lang="ru-RU" sz="2500" kern="1200" dirty="0"/>
        </a:p>
      </dsp:txBody>
      <dsp:txXfrm>
        <a:off x="433120" y="2670467"/>
        <a:ext cx="1772107" cy="1624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2683-909F-4D4B-9BC2-605A8C46B126}">
      <dsp:nvSpPr>
        <dsp:cNvPr id="0" name=""/>
        <dsp:cNvSpPr/>
      </dsp:nvSpPr>
      <dsp:spPr>
        <a:xfrm>
          <a:off x="2180843" y="56768"/>
          <a:ext cx="2724912" cy="27249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ребенок</a:t>
          </a:r>
          <a:endParaRPr lang="ru-RU" sz="1600" kern="1200" dirty="0"/>
        </a:p>
      </dsp:txBody>
      <dsp:txXfrm>
        <a:off x="2544165" y="533628"/>
        <a:ext cx="1998268" cy="1226210"/>
      </dsp:txXfrm>
    </dsp:sp>
    <dsp:sp modelId="{DBAB3E72-0548-3A48-8A86-B084389A23BC}">
      <dsp:nvSpPr>
        <dsp:cNvPr id="0" name=""/>
        <dsp:cNvSpPr/>
      </dsp:nvSpPr>
      <dsp:spPr>
        <a:xfrm>
          <a:off x="3164083" y="1759839"/>
          <a:ext cx="2724912" cy="27249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среда</a:t>
          </a:r>
          <a:endParaRPr lang="ru-RU" sz="1600" kern="1200" dirty="0"/>
        </a:p>
      </dsp:txBody>
      <dsp:txXfrm>
        <a:off x="3997452" y="2463774"/>
        <a:ext cx="1634947" cy="1498701"/>
      </dsp:txXfrm>
    </dsp:sp>
    <dsp:sp modelId="{FBD93547-600E-4246-ACAC-8FCBB9193802}">
      <dsp:nvSpPr>
        <dsp:cNvPr id="0" name=""/>
        <dsp:cNvSpPr/>
      </dsp:nvSpPr>
      <dsp:spPr>
        <a:xfrm>
          <a:off x="1197604" y="1759839"/>
          <a:ext cx="2724912" cy="27249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</a:t>
          </a:r>
          <a:endParaRPr lang="ru-RU" sz="1600" kern="1200" dirty="0"/>
        </a:p>
      </dsp:txBody>
      <dsp:txXfrm>
        <a:off x="1454200" y="2463774"/>
        <a:ext cx="1634947" cy="1498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2683-909F-4D4B-9BC2-605A8C46B126}">
      <dsp:nvSpPr>
        <dsp:cNvPr id="0" name=""/>
        <dsp:cNvSpPr/>
      </dsp:nvSpPr>
      <dsp:spPr>
        <a:xfrm>
          <a:off x="3759478" y="68780"/>
          <a:ext cx="3301443" cy="33014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4199670" y="646532"/>
        <a:ext cx="2421058" cy="1485649"/>
      </dsp:txXfrm>
    </dsp:sp>
    <dsp:sp modelId="{DBAB3E72-0548-3A48-8A86-B084389A23BC}">
      <dsp:nvSpPr>
        <dsp:cNvPr id="0" name=""/>
        <dsp:cNvSpPr/>
      </dsp:nvSpPr>
      <dsp:spPr>
        <a:xfrm>
          <a:off x="4950749" y="2132181"/>
          <a:ext cx="3301443" cy="33014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среда</a:t>
          </a:r>
          <a:endParaRPr lang="ru-RU" sz="3900" kern="1200" dirty="0"/>
        </a:p>
      </dsp:txBody>
      <dsp:txXfrm>
        <a:off x="5960440" y="2985054"/>
        <a:ext cx="1980865" cy="1815793"/>
      </dsp:txXfrm>
    </dsp:sp>
    <dsp:sp modelId="{FBD93547-600E-4246-ACAC-8FCBB9193802}">
      <dsp:nvSpPr>
        <dsp:cNvPr id="0" name=""/>
        <dsp:cNvSpPr/>
      </dsp:nvSpPr>
      <dsp:spPr>
        <a:xfrm>
          <a:off x="2568207" y="2132181"/>
          <a:ext cx="3301443" cy="33014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педагог</a:t>
          </a:r>
          <a:endParaRPr lang="ru-RU" sz="3900" kern="1200" dirty="0"/>
        </a:p>
      </dsp:txBody>
      <dsp:txXfrm>
        <a:off x="2879093" y="2985054"/>
        <a:ext cx="1980865" cy="1815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A0F92-BF54-6E46-877A-5B39649BDA9D}">
      <dsp:nvSpPr>
        <dsp:cNvPr id="0" name=""/>
        <dsp:cNvSpPr/>
      </dsp:nvSpPr>
      <dsp:spPr>
        <a:xfrm>
          <a:off x="1760692" y="830"/>
          <a:ext cx="1325252" cy="86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наблюдение</a:t>
          </a:r>
          <a:endParaRPr lang="ru-RU" sz="1100" kern="1200" dirty="0"/>
        </a:p>
      </dsp:txBody>
      <dsp:txXfrm>
        <a:off x="1802743" y="42881"/>
        <a:ext cx="1241150" cy="777311"/>
      </dsp:txXfrm>
    </dsp:sp>
    <dsp:sp modelId="{15C15798-B00D-6A44-A724-087EA4EF2F79}">
      <dsp:nvSpPr>
        <dsp:cNvPr id="0" name=""/>
        <dsp:cNvSpPr/>
      </dsp:nvSpPr>
      <dsp:spPr>
        <a:xfrm>
          <a:off x="699717" y="431537"/>
          <a:ext cx="3447201" cy="3447201"/>
        </a:xfrm>
        <a:custGeom>
          <a:avLst/>
          <a:gdLst/>
          <a:ahLst/>
          <a:cxnLst/>
          <a:rect l="0" t="0" r="0" b="0"/>
          <a:pathLst>
            <a:path>
              <a:moveTo>
                <a:pt x="2395363" y="136296"/>
              </a:moveTo>
              <a:arcTo wR="1723600" hR="1723600" stAng="17576313" swAng="19651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F6B2C-96DD-C940-86FA-0DD39FF50DDE}">
      <dsp:nvSpPr>
        <dsp:cNvPr id="0" name=""/>
        <dsp:cNvSpPr/>
      </dsp:nvSpPr>
      <dsp:spPr>
        <a:xfrm>
          <a:off x="3399934" y="1191809"/>
          <a:ext cx="1325252" cy="86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интерпретация</a:t>
          </a:r>
          <a:endParaRPr lang="ru-RU" sz="1100" kern="1200" dirty="0"/>
        </a:p>
      </dsp:txBody>
      <dsp:txXfrm>
        <a:off x="3441985" y="1233860"/>
        <a:ext cx="1241150" cy="777311"/>
      </dsp:txXfrm>
    </dsp:sp>
    <dsp:sp modelId="{CC3931B8-37C7-A14D-8B2E-C45A88A5C838}">
      <dsp:nvSpPr>
        <dsp:cNvPr id="0" name=""/>
        <dsp:cNvSpPr/>
      </dsp:nvSpPr>
      <dsp:spPr>
        <a:xfrm>
          <a:off x="699717" y="431537"/>
          <a:ext cx="3447201" cy="3447201"/>
        </a:xfrm>
        <a:custGeom>
          <a:avLst/>
          <a:gdLst/>
          <a:ahLst/>
          <a:cxnLst/>
          <a:rect l="0" t="0" r="0" b="0"/>
          <a:pathLst>
            <a:path>
              <a:moveTo>
                <a:pt x="3444804" y="1632716"/>
              </a:moveTo>
              <a:arcTo wR="1723600" hR="1723600" stAng="21418646" swAng="21990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6EE4-53D7-844B-8F76-8E087437E7ED}">
      <dsp:nvSpPr>
        <dsp:cNvPr id="0" name=""/>
        <dsp:cNvSpPr/>
      </dsp:nvSpPr>
      <dsp:spPr>
        <a:xfrm>
          <a:off x="2773799" y="3118853"/>
          <a:ext cx="1325252" cy="86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гипотеза</a:t>
          </a:r>
          <a:endParaRPr lang="ru-RU" sz="1100" kern="1200" dirty="0"/>
        </a:p>
      </dsp:txBody>
      <dsp:txXfrm>
        <a:off x="2815850" y="3160904"/>
        <a:ext cx="1241150" cy="777311"/>
      </dsp:txXfrm>
    </dsp:sp>
    <dsp:sp modelId="{89386809-3A70-274E-A8E0-EC5A7AC91D42}">
      <dsp:nvSpPr>
        <dsp:cNvPr id="0" name=""/>
        <dsp:cNvSpPr/>
      </dsp:nvSpPr>
      <dsp:spPr>
        <a:xfrm>
          <a:off x="699717" y="431537"/>
          <a:ext cx="3447201" cy="3447201"/>
        </a:xfrm>
        <a:custGeom>
          <a:avLst/>
          <a:gdLst/>
          <a:ahLst/>
          <a:cxnLst/>
          <a:rect l="0" t="0" r="0" b="0"/>
          <a:pathLst>
            <a:path>
              <a:moveTo>
                <a:pt x="2067216" y="3412603"/>
              </a:moveTo>
              <a:arcTo wR="1723600" hR="1723600" stAng="4710032" swAng="13799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E3BF3-461B-0947-A42C-8090E3FAE6F2}">
      <dsp:nvSpPr>
        <dsp:cNvPr id="0" name=""/>
        <dsp:cNvSpPr/>
      </dsp:nvSpPr>
      <dsp:spPr>
        <a:xfrm>
          <a:off x="747585" y="3118853"/>
          <a:ext cx="1325252" cy="86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выбор инструмента</a:t>
          </a:r>
          <a:endParaRPr lang="ru-RU" sz="1100" kern="1200" dirty="0"/>
        </a:p>
      </dsp:txBody>
      <dsp:txXfrm>
        <a:off x="789636" y="3160904"/>
        <a:ext cx="1241150" cy="777311"/>
      </dsp:txXfrm>
    </dsp:sp>
    <dsp:sp modelId="{CB65A552-4C8F-654A-AEC5-DB40C5F544C3}">
      <dsp:nvSpPr>
        <dsp:cNvPr id="0" name=""/>
        <dsp:cNvSpPr/>
      </dsp:nvSpPr>
      <dsp:spPr>
        <a:xfrm>
          <a:off x="699717" y="431537"/>
          <a:ext cx="3447201" cy="3447201"/>
        </a:xfrm>
        <a:custGeom>
          <a:avLst/>
          <a:gdLst/>
          <a:ahLst/>
          <a:cxnLst/>
          <a:rect l="0" t="0" r="0" b="0"/>
          <a:pathLst>
            <a:path>
              <a:moveTo>
                <a:pt x="288448" y="2678137"/>
              </a:moveTo>
              <a:arcTo wR="1723600" hR="1723600" stAng="8782300" swAng="21990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9F458-1317-2748-BB1F-F646C8DAAB8D}">
      <dsp:nvSpPr>
        <dsp:cNvPr id="0" name=""/>
        <dsp:cNvSpPr/>
      </dsp:nvSpPr>
      <dsp:spPr>
        <a:xfrm>
          <a:off x="121450" y="1191809"/>
          <a:ext cx="1325252" cy="86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урок</a:t>
          </a:r>
          <a:endParaRPr lang="ru-RU" sz="1100" kern="1200" dirty="0"/>
        </a:p>
      </dsp:txBody>
      <dsp:txXfrm>
        <a:off x="163501" y="1233860"/>
        <a:ext cx="1241150" cy="777311"/>
      </dsp:txXfrm>
    </dsp:sp>
    <dsp:sp modelId="{195CCC28-3F2A-B54E-A0D3-60C0ABFFE23B}">
      <dsp:nvSpPr>
        <dsp:cNvPr id="0" name=""/>
        <dsp:cNvSpPr/>
      </dsp:nvSpPr>
      <dsp:spPr>
        <a:xfrm>
          <a:off x="699717" y="431537"/>
          <a:ext cx="3447201" cy="3447201"/>
        </a:xfrm>
        <a:custGeom>
          <a:avLst/>
          <a:gdLst/>
          <a:ahLst/>
          <a:cxnLst/>
          <a:rect l="0" t="0" r="0" b="0"/>
          <a:pathLst>
            <a:path>
              <a:moveTo>
                <a:pt x="299898" y="752071"/>
              </a:moveTo>
              <a:arcTo wR="1723600" hR="1723600" stAng="12858569" swAng="19651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2683-909F-4D4B-9BC2-605A8C46B126}">
      <dsp:nvSpPr>
        <dsp:cNvPr id="0" name=""/>
        <dsp:cNvSpPr/>
      </dsp:nvSpPr>
      <dsp:spPr>
        <a:xfrm>
          <a:off x="3759478" y="68780"/>
          <a:ext cx="3301443" cy="33014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4199670" y="646532"/>
        <a:ext cx="2421058" cy="1485649"/>
      </dsp:txXfrm>
    </dsp:sp>
    <dsp:sp modelId="{DBAB3E72-0548-3A48-8A86-B084389A23BC}">
      <dsp:nvSpPr>
        <dsp:cNvPr id="0" name=""/>
        <dsp:cNvSpPr/>
      </dsp:nvSpPr>
      <dsp:spPr>
        <a:xfrm>
          <a:off x="4950749" y="2132181"/>
          <a:ext cx="3301443" cy="33014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среда</a:t>
          </a:r>
          <a:endParaRPr lang="ru-RU" sz="3900" kern="1200" dirty="0"/>
        </a:p>
      </dsp:txBody>
      <dsp:txXfrm>
        <a:off x="5960440" y="2985054"/>
        <a:ext cx="1980865" cy="1815793"/>
      </dsp:txXfrm>
    </dsp:sp>
    <dsp:sp modelId="{FBD93547-600E-4246-ACAC-8FCBB9193802}">
      <dsp:nvSpPr>
        <dsp:cNvPr id="0" name=""/>
        <dsp:cNvSpPr/>
      </dsp:nvSpPr>
      <dsp:spPr>
        <a:xfrm>
          <a:off x="2568207" y="2132181"/>
          <a:ext cx="3301443" cy="33014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педагог</a:t>
          </a:r>
          <a:endParaRPr lang="ru-RU" sz="3900" kern="1200" dirty="0"/>
        </a:p>
      </dsp:txBody>
      <dsp:txXfrm>
        <a:off x="2879093" y="2985054"/>
        <a:ext cx="1980865" cy="1815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2683-909F-4D4B-9BC2-605A8C46B126}">
      <dsp:nvSpPr>
        <dsp:cNvPr id="0" name=""/>
        <dsp:cNvSpPr/>
      </dsp:nvSpPr>
      <dsp:spPr>
        <a:xfrm>
          <a:off x="3759478" y="68780"/>
          <a:ext cx="3301443" cy="33014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4199670" y="646532"/>
        <a:ext cx="2421058" cy="1485649"/>
      </dsp:txXfrm>
    </dsp:sp>
    <dsp:sp modelId="{DBAB3E72-0548-3A48-8A86-B084389A23BC}">
      <dsp:nvSpPr>
        <dsp:cNvPr id="0" name=""/>
        <dsp:cNvSpPr/>
      </dsp:nvSpPr>
      <dsp:spPr>
        <a:xfrm>
          <a:off x="4950749" y="2132181"/>
          <a:ext cx="3301443" cy="33014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среда</a:t>
          </a:r>
          <a:endParaRPr lang="ru-RU" sz="3900" kern="1200" dirty="0"/>
        </a:p>
      </dsp:txBody>
      <dsp:txXfrm>
        <a:off x="5960440" y="2985054"/>
        <a:ext cx="1980865" cy="1815793"/>
      </dsp:txXfrm>
    </dsp:sp>
    <dsp:sp modelId="{FBD93547-600E-4246-ACAC-8FCBB9193802}">
      <dsp:nvSpPr>
        <dsp:cNvPr id="0" name=""/>
        <dsp:cNvSpPr/>
      </dsp:nvSpPr>
      <dsp:spPr>
        <a:xfrm>
          <a:off x="2568207" y="2132181"/>
          <a:ext cx="3301443" cy="33014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педагог</a:t>
          </a:r>
          <a:endParaRPr lang="ru-RU" sz="3900" kern="1200" dirty="0"/>
        </a:p>
      </dsp:txBody>
      <dsp:txXfrm>
        <a:off x="2879093" y="2985054"/>
        <a:ext cx="1980865" cy="1815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2683-909F-4D4B-9BC2-605A8C46B126}">
      <dsp:nvSpPr>
        <dsp:cNvPr id="0" name=""/>
        <dsp:cNvSpPr/>
      </dsp:nvSpPr>
      <dsp:spPr>
        <a:xfrm>
          <a:off x="3759478" y="68780"/>
          <a:ext cx="3301443" cy="33014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4199670" y="646532"/>
        <a:ext cx="2421058" cy="1485649"/>
      </dsp:txXfrm>
    </dsp:sp>
    <dsp:sp modelId="{DBAB3E72-0548-3A48-8A86-B084389A23BC}">
      <dsp:nvSpPr>
        <dsp:cNvPr id="0" name=""/>
        <dsp:cNvSpPr/>
      </dsp:nvSpPr>
      <dsp:spPr>
        <a:xfrm>
          <a:off x="4950749" y="2132181"/>
          <a:ext cx="3301443" cy="33014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среда</a:t>
          </a:r>
          <a:endParaRPr lang="ru-RU" sz="3900" kern="1200" dirty="0"/>
        </a:p>
      </dsp:txBody>
      <dsp:txXfrm>
        <a:off x="5960440" y="2985054"/>
        <a:ext cx="1980865" cy="1815793"/>
      </dsp:txXfrm>
    </dsp:sp>
    <dsp:sp modelId="{FBD93547-600E-4246-ACAC-8FCBB9193802}">
      <dsp:nvSpPr>
        <dsp:cNvPr id="0" name=""/>
        <dsp:cNvSpPr/>
      </dsp:nvSpPr>
      <dsp:spPr>
        <a:xfrm>
          <a:off x="2568207" y="2132181"/>
          <a:ext cx="3301443" cy="33014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педагог</a:t>
          </a:r>
          <a:endParaRPr lang="ru-RU" sz="3900" kern="1200" dirty="0"/>
        </a:p>
      </dsp:txBody>
      <dsp:txXfrm>
        <a:off x="2879093" y="2985054"/>
        <a:ext cx="1980865" cy="181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AA253-9923-294B-B082-1A0B6028524A}" type="datetimeFigureOut">
              <a:rPr lang="ru-RU" smtClean="0"/>
              <a:t>01.03.16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41D8-C71D-994A-AB8D-6C883C7FD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5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41D8-C71D-994A-AB8D-6C883C7FD8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0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Монтессори</a:t>
            </a:r>
            <a:r>
              <a:rPr lang="ru-RU" dirty="0" smtClean="0"/>
              <a:t>-педагог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Компетенции, формируемые в курсе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44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716280"/>
          <a:ext cx="10820400" cy="550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 rot="5046174">
            <a:off x="5433060" y="4495801"/>
            <a:ext cx="1325880" cy="655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Владение методом: </a:t>
            </a:r>
            <a:br>
              <a:rPr lang="ru-RU" dirty="0" smtClean="0"/>
            </a:br>
            <a:r>
              <a:rPr lang="ru-RU" dirty="0" smtClean="0"/>
              <a:t>забота о среде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85800" y="2865120"/>
            <a:ext cx="5334000" cy="3353564"/>
          </a:xfrm>
        </p:spPr>
        <p:txBody>
          <a:bodyPr/>
          <a:lstStyle/>
          <a:p>
            <a:r>
              <a:rPr lang="ru-RU" dirty="0" smtClean="0"/>
              <a:t>Красота</a:t>
            </a:r>
          </a:p>
          <a:p>
            <a:r>
              <a:rPr lang="ru-RU" dirty="0" smtClean="0"/>
              <a:t>Чистота и порядок</a:t>
            </a:r>
          </a:p>
          <a:p>
            <a:r>
              <a:rPr lang="ru-RU" dirty="0" smtClean="0"/>
              <a:t>Спокойствие</a:t>
            </a:r>
          </a:p>
          <a:p>
            <a:r>
              <a:rPr lang="ru-RU" dirty="0" smtClean="0"/>
              <a:t>Содержание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4166"/>
            <a:ext cx="5334000" cy="3983831"/>
          </a:xfrm>
        </p:spPr>
      </p:pic>
    </p:spTree>
    <p:extLst>
      <p:ext uri="{BB962C8B-B14F-4D97-AF65-F5344CB8AC3E}">
        <p14:creationId xmlns:p14="http://schemas.microsoft.com/office/powerpoint/2010/main" val="17338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716280"/>
          <a:ext cx="10820400" cy="550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 rot="1991806">
            <a:off x="5832383" y="3568775"/>
            <a:ext cx="516206" cy="49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Владение методом:</a:t>
            </a:r>
            <a:br>
              <a:rPr lang="ru-RU" dirty="0" smtClean="0"/>
            </a:br>
            <a:r>
              <a:rPr lang="ru-RU" dirty="0" smtClean="0"/>
              <a:t>уроки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Презентация:</a:t>
            </a:r>
          </a:p>
          <a:p>
            <a:r>
              <a:rPr lang="ru-RU" dirty="0" smtClean="0"/>
              <a:t>Выбор материала</a:t>
            </a:r>
          </a:p>
          <a:p>
            <a:r>
              <a:rPr lang="ru-RU" dirty="0" smtClean="0"/>
              <a:t>Выбор момента</a:t>
            </a:r>
          </a:p>
          <a:p>
            <a:r>
              <a:rPr lang="ru-RU" dirty="0" smtClean="0"/>
              <a:t>Контакт с ребенком</a:t>
            </a:r>
          </a:p>
          <a:p>
            <a:r>
              <a:rPr lang="ru-RU" dirty="0" smtClean="0"/>
              <a:t>Красота показа</a:t>
            </a:r>
          </a:p>
          <a:p>
            <a:r>
              <a:rPr lang="ru-RU" dirty="0" smtClean="0"/>
              <a:t>Точность показа по содержанию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2396331"/>
            <a:ext cx="3302000" cy="3619500"/>
          </a:xfrm>
        </p:spPr>
      </p:pic>
    </p:spTree>
    <p:extLst>
      <p:ext uri="{BB962C8B-B14F-4D97-AF65-F5344CB8AC3E}">
        <p14:creationId xmlns:p14="http://schemas.microsoft.com/office/powerpoint/2010/main" val="939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012174"/>
              </p:ext>
            </p:extLst>
          </p:nvPr>
        </p:nvGraphicFramePr>
        <p:xfrm>
          <a:off x="685800" y="716280"/>
          <a:ext cx="10820400" cy="550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5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564026"/>
              </p:ext>
            </p:extLst>
          </p:nvPr>
        </p:nvGraphicFramePr>
        <p:xfrm>
          <a:off x="6400800" y="1706880"/>
          <a:ext cx="539496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Знание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Знать механизмы развития</a:t>
            </a:r>
          </a:p>
          <a:p>
            <a:r>
              <a:rPr lang="ru-RU" dirty="0" smtClean="0"/>
              <a:t>Знать возрастные особенности</a:t>
            </a:r>
          </a:p>
          <a:p>
            <a:r>
              <a:rPr lang="ru-RU" dirty="0" smtClean="0"/>
              <a:t>Знать индивидуальные особенности</a:t>
            </a:r>
          </a:p>
          <a:p>
            <a:r>
              <a:rPr lang="ru-RU" dirty="0" smtClean="0"/>
              <a:t>Уметь видеть их проявления</a:t>
            </a:r>
          </a:p>
          <a:p>
            <a:r>
              <a:rPr lang="ru-RU" dirty="0" smtClean="0"/>
              <a:t>Уметь видеть отклонения от нормального развития</a:t>
            </a:r>
          </a:p>
          <a:p>
            <a:r>
              <a:rPr lang="ru-RU" dirty="0" smtClean="0"/>
              <a:t>Уметь видеть проявления хаоса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8572500" y="2057401"/>
            <a:ext cx="1051560" cy="11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44601"/>
              </p:ext>
            </p:extLst>
          </p:nvPr>
        </p:nvGraphicFramePr>
        <p:xfrm>
          <a:off x="4419600" y="1905000"/>
          <a:ext cx="70866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Владение методом: создание 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Среда: </a:t>
            </a:r>
          </a:p>
          <a:p>
            <a:r>
              <a:rPr lang="ru-RU" dirty="0" smtClean="0"/>
              <a:t>предметная</a:t>
            </a:r>
          </a:p>
          <a:p>
            <a:r>
              <a:rPr lang="ru-RU" dirty="0" smtClean="0"/>
              <a:t>пространственная</a:t>
            </a:r>
          </a:p>
          <a:p>
            <a:r>
              <a:rPr lang="ru-RU" dirty="0" smtClean="0"/>
              <a:t>временн</a:t>
            </a:r>
            <a:r>
              <a:rPr lang="ru-RU" sz="2800" cap="all" baseline="4000" dirty="0" smtClean="0"/>
              <a:t>а</a:t>
            </a:r>
            <a:r>
              <a:rPr lang="ru-RU" dirty="0" smtClean="0"/>
              <a:t>я</a:t>
            </a:r>
          </a:p>
          <a:p>
            <a:r>
              <a:rPr lang="ru-RU" dirty="0" smtClean="0"/>
              <a:t>социальная</a:t>
            </a:r>
          </a:p>
          <a:p>
            <a:r>
              <a:rPr lang="ru-RU" dirty="0" smtClean="0"/>
              <a:t>психологическая</a:t>
            </a:r>
          </a:p>
          <a:p>
            <a:r>
              <a:rPr lang="ru-RU" dirty="0" smtClean="0"/>
              <a:t>этическая</a:t>
            </a:r>
          </a:p>
          <a:p>
            <a:r>
              <a:rPr lang="ru-RU" dirty="0" smtClean="0"/>
              <a:t>интеллектуальная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405" y="4548070"/>
            <a:ext cx="1442515" cy="10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себя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0019860">
            <a:off x="7908164" y="3246120"/>
            <a:ext cx="3962135" cy="237728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Воображение – видеть ребенка, который будет</a:t>
            </a:r>
          </a:p>
          <a:p>
            <a:r>
              <a:rPr lang="ru-RU" dirty="0" smtClean="0"/>
              <a:t>Хранитель и опекун среды: чистота и порядок</a:t>
            </a:r>
          </a:p>
          <a:p>
            <a:r>
              <a:rPr lang="ru-RU" dirty="0" smtClean="0"/>
              <a:t>Собственная привлекательность</a:t>
            </a:r>
          </a:p>
          <a:p>
            <a:r>
              <a:rPr lang="ru-RU" dirty="0" smtClean="0"/>
              <a:t>Теплота: подобен </a:t>
            </a:r>
            <a:r>
              <a:rPr lang="ru-RU" dirty="0"/>
              <a:t>согревающему </a:t>
            </a:r>
            <a:r>
              <a:rPr lang="ru-RU" dirty="0" smtClean="0"/>
              <a:t>пламени</a:t>
            </a:r>
          </a:p>
          <a:p>
            <a:r>
              <a:rPr lang="ru-RU" dirty="0"/>
              <a:t>С</a:t>
            </a:r>
            <a:r>
              <a:rPr lang="ru-RU" dirty="0" smtClean="0"/>
              <a:t>мирение и служение духу ребенка: не вмешиваться</a:t>
            </a:r>
          </a:p>
          <a:p>
            <a:r>
              <a:rPr lang="ru-RU" dirty="0" smtClean="0"/>
              <a:t>Подчинение любви дисциплине</a:t>
            </a:r>
          </a:p>
          <a:p>
            <a:r>
              <a:rPr lang="ru-RU" dirty="0" smtClean="0"/>
              <a:t>Космическая задача – помощь развитию жизни</a:t>
            </a:r>
            <a:endParaRPr lang="ru-RU" dirty="0"/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4079">
            <a:off x="7175466" y="3012473"/>
            <a:ext cx="1147312" cy="2844574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20" y="1836249"/>
            <a:ext cx="2005556" cy="13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67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770437"/>
              </p:ext>
            </p:extLst>
          </p:nvPr>
        </p:nvGraphicFramePr>
        <p:xfrm>
          <a:off x="685800" y="716280"/>
          <a:ext cx="10820400" cy="550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 rot="8525971">
            <a:off x="6263824" y="2986826"/>
            <a:ext cx="1519140" cy="67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низ стрелка 6"/>
          <p:cNvSpPr/>
          <p:nvPr/>
        </p:nvSpPr>
        <p:spPr>
          <a:xfrm rot="1908941">
            <a:off x="6130666" y="3936151"/>
            <a:ext cx="1191783" cy="910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8196893">
            <a:off x="5182122" y="2822339"/>
            <a:ext cx="1229729" cy="1397678"/>
          </a:xfrm>
          <a:prstGeom prst="curvedLeftArrow">
            <a:avLst>
              <a:gd name="adj1" fmla="val 25000"/>
              <a:gd name="adj2" fmla="val 52834"/>
              <a:gd name="adj3" fmla="val 24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владение методом: наблюдение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5800" y="2621280"/>
            <a:ext cx="5311775" cy="3597405"/>
          </a:xfrm>
        </p:spPr>
        <p:txBody>
          <a:bodyPr/>
          <a:lstStyle/>
          <a:p>
            <a:r>
              <a:rPr lang="ru-RU" dirty="0" smtClean="0"/>
              <a:t>Наблюдение ребенка, фиксация, интерпретация</a:t>
            </a:r>
          </a:p>
          <a:p>
            <a:r>
              <a:rPr lang="ru-RU" dirty="0" smtClean="0"/>
              <a:t>Определение необходимости и содержания помощи</a:t>
            </a:r>
          </a:p>
          <a:p>
            <a:r>
              <a:rPr lang="ru-RU" dirty="0" smtClean="0"/>
              <a:t>Выбор инструмента, материала</a:t>
            </a:r>
          </a:p>
          <a:p>
            <a:r>
              <a:rPr lang="ru-RU" dirty="0" smtClean="0"/>
              <a:t>Техника проведения урока</a:t>
            </a:r>
          </a:p>
          <a:p>
            <a:r>
              <a:rPr lang="ru-RU" dirty="0" smtClean="0"/>
              <a:t>Наблюдение и интерпретация результата</a:t>
            </a:r>
            <a:endParaRPr lang="ru-RU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53552987"/>
              </p:ext>
            </p:extLst>
          </p:nvPr>
        </p:nvGraphicFramePr>
        <p:xfrm>
          <a:off x="6659563" y="2179638"/>
          <a:ext cx="484663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4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85800" y="716280"/>
          <a:ext cx="10820400" cy="550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 rot="1991806">
            <a:off x="4526280" y="2956560"/>
            <a:ext cx="1325880" cy="655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Владение методом: </a:t>
            </a:r>
            <a:br>
              <a:rPr lang="ru-RU" dirty="0" smtClean="0"/>
            </a:br>
            <a:r>
              <a:rPr lang="ru-RU" dirty="0" smtClean="0"/>
              <a:t>контакт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5800" y="2859881"/>
            <a:ext cx="5334000" cy="33588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Принятие</a:t>
            </a:r>
          </a:p>
          <a:p>
            <a:r>
              <a:rPr lang="ru-RU" sz="2800" dirty="0" smtClean="0"/>
              <a:t>Доверие</a:t>
            </a:r>
          </a:p>
          <a:p>
            <a:r>
              <a:rPr lang="ru-RU" sz="2800" dirty="0" smtClean="0"/>
              <a:t>Уважение</a:t>
            </a:r>
          </a:p>
          <a:p>
            <a:r>
              <a:rPr lang="ru-RU" sz="2800" dirty="0" smtClean="0"/>
              <a:t>Границы</a:t>
            </a:r>
          </a:p>
          <a:p>
            <a:r>
              <a:rPr lang="ru-RU" sz="2800" dirty="0" smtClean="0"/>
              <a:t>Нормы и правила</a:t>
            </a:r>
          </a:p>
          <a:p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843199">
            <a:off x="8222642" y="3668653"/>
            <a:ext cx="3119290" cy="2204298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4111">
            <a:off x="6111249" y="2389564"/>
            <a:ext cx="2240120" cy="20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691</TotalTime>
  <Words>178</Words>
  <Application>Microsoft Macintosh PowerPoint</Application>
  <PresentationFormat>Широкоэкранный</PresentationFormat>
  <Paragraphs>84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Arial</vt:lpstr>
      <vt:lpstr>След самолета</vt:lpstr>
      <vt:lpstr>Монтессори-педагог</vt:lpstr>
      <vt:lpstr>Презентация PowerPoint</vt:lpstr>
      <vt:lpstr>Знание ребенка</vt:lpstr>
      <vt:lpstr>Владение методом: создание среды</vt:lpstr>
      <vt:lpstr>Подготовка себя</vt:lpstr>
      <vt:lpstr>Презентация PowerPoint</vt:lpstr>
      <vt:lpstr>владение методом: наблюдение</vt:lpstr>
      <vt:lpstr>Презентация PowerPoint</vt:lpstr>
      <vt:lpstr>Владение методом:  контакт</vt:lpstr>
      <vt:lpstr>Презентация PowerPoint</vt:lpstr>
      <vt:lpstr>Владение методом:  забота о среде</vt:lpstr>
      <vt:lpstr>Презентация PowerPoint</vt:lpstr>
      <vt:lpstr>Владение методом: уроки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Монтессори-педагог</dc:title>
  <dc:creator>Надежда Смирнова</dc:creator>
  <cp:lastModifiedBy>Надежда Смирнова</cp:lastModifiedBy>
  <cp:revision>22</cp:revision>
  <dcterms:created xsi:type="dcterms:W3CDTF">2016-02-29T22:19:23Z</dcterms:created>
  <dcterms:modified xsi:type="dcterms:W3CDTF">2016-03-01T09:51:16Z</dcterms:modified>
</cp:coreProperties>
</file>