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361"/>
    <p:restoredTop sz="50000"/>
  </p:normalViewPr>
  <p:slideViewPr>
    <p:cSldViewPr snapToGrid="0" snapToObjects="1">
      <p:cViewPr varScale="1">
        <p:scale>
          <a:sx n="90" d="100"/>
          <a:sy n="90" d="100"/>
        </p:scale>
        <p:origin x="3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Построение обучения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Цели и методы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4651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курса: знать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Ребенок:</a:t>
            </a:r>
          </a:p>
          <a:p>
            <a:pPr lvl="1"/>
            <a:r>
              <a:rPr lang="ru-RU" dirty="0"/>
              <a:t>Знать механизмы </a:t>
            </a:r>
            <a:r>
              <a:rPr lang="ru-RU" dirty="0" smtClean="0"/>
              <a:t>развития и видеть их работу</a:t>
            </a:r>
            <a:endParaRPr lang="ru-RU" dirty="0"/>
          </a:p>
          <a:p>
            <a:pPr lvl="1"/>
            <a:r>
              <a:rPr lang="ru-RU" dirty="0"/>
              <a:t>Знать </a:t>
            </a:r>
            <a:r>
              <a:rPr lang="ru-RU" dirty="0" smtClean="0"/>
              <a:t>уметь видеть и возрастные </a:t>
            </a:r>
            <a:r>
              <a:rPr lang="ru-RU" dirty="0"/>
              <a:t>особенности</a:t>
            </a:r>
          </a:p>
          <a:p>
            <a:pPr lvl="1"/>
            <a:r>
              <a:rPr lang="ru-RU" dirty="0"/>
              <a:t>Знать </a:t>
            </a:r>
            <a:r>
              <a:rPr lang="ru-RU" dirty="0" smtClean="0"/>
              <a:t>индивидуальные особенности и видеть их проявление</a:t>
            </a:r>
          </a:p>
          <a:p>
            <a:r>
              <a:rPr lang="ru-RU" dirty="0" smtClean="0"/>
              <a:t>Среда:</a:t>
            </a:r>
          </a:p>
          <a:p>
            <a:pPr lvl="1"/>
            <a:r>
              <a:rPr lang="ru-RU" dirty="0" smtClean="0"/>
              <a:t>Знать содержание </a:t>
            </a:r>
          </a:p>
          <a:p>
            <a:r>
              <a:rPr lang="ru-RU" dirty="0" smtClean="0"/>
              <a:t>Педагог:</a:t>
            </a:r>
          </a:p>
          <a:p>
            <a:pPr lvl="1"/>
            <a:r>
              <a:rPr lang="ru-RU" dirty="0" smtClean="0"/>
              <a:t>Знать функционал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8844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Цели курса: в</a:t>
            </a:r>
            <a:r>
              <a:rPr lang="ru-RU" dirty="0" smtClean="0"/>
              <a:t>ладение методом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Ребенок - среда:</a:t>
            </a:r>
          </a:p>
          <a:p>
            <a:pPr lvl="1"/>
            <a:r>
              <a:rPr lang="ru-RU" dirty="0" smtClean="0"/>
              <a:t>Наблюдение, фиксация, интерпретация</a:t>
            </a:r>
            <a:endParaRPr lang="ru-RU" dirty="0"/>
          </a:p>
          <a:p>
            <a:pPr lvl="1"/>
            <a:r>
              <a:rPr lang="ru-RU" dirty="0" smtClean="0"/>
              <a:t>Выбор необходимого инструмента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Ребенок - педагог:</a:t>
            </a:r>
          </a:p>
          <a:p>
            <a:pPr lvl="1"/>
            <a:r>
              <a:rPr lang="ru-RU" dirty="0" smtClean="0"/>
              <a:t>Умение установить контакт</a:t>
            </a:r>
          </a:p>
          <a:p>
            <a:pPr marL="0" indent="0">
              <a:buNone/>
            </a:pPr>
            <a:r>
              <a:rPr lang="ru-RU" dirty="0" smtClean="0"/>
              <a:t>Педагог – среда:</a:t>
            </a:r>
          </a:p>
          <a:p>
            <a:pPr lvl="1"/>
            <a:r>
              <a:rPr lang="ru-RU" dirty="0" smtClean="0"/>
              <a:t>Создание, поддержание и коррекция среды</a:t>
            </a:r>
          </a:p>
          <a:p>
            <a:pPr marL="0" indent="0">
              <a:buNone/>
            </a:pPr>
            <a:r>
              <a:rPr lang="ru-RU" dirty="0" smtClean="0"/>
              <a:t>Ребенок – педагог – среда</a:t>
            </a:r>
          </a:p>
          <a:p>
            <a:pPr lvl="1"/>
            <a:r>
              <a:rPr lang="ru-RU" dirty="0" smtClean="0"/>
              <a:t>презентации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5634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Цели курса: п</a:t>
            </a:r>
            <a:r>
              <a:rPr lang="ru-RU" dirty="0" smtClean="0"/>
              <a:t>одготовка себя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Уважение</a:t>
            </a:r>
          </a:p>
          <a:p>
            <a:r>
              <a:rPr lang="ru-RU" dirty="0" smtClean="0"/>
              <a:t>Любовь</a:t>
            </a:r>
          </a:p>
          <a:p>
            <a:r>
              <a:rPr lang="ru-RU" dirty="0" smtClean="0"/>
              <a:t>Доверие</a:t>
            </a:r>
          </a:p>
          <a:p>
            <a:r>
              <a:rPr lang="ru-RU" dirty="0" smtClean="0"/>
              <a:t>Смирение</a:t>
            </a:r>
          </a:p>
          <a:p>
            <a:r>
              <a:rPr lang="ru-RU" dirty="0" smtClean="0"/>
              <a:t>Свобода </a:t>
            </a:r>
          </a:p>
          <a:p>
            <a:r>
              <a:rPr lang="ru-RU" dirty="0" smtClean="0"/>
              <a:t>Дисциплина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5220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обучения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Особенности обучения взрослых</a:t>
            </a:r>
          </a:p>
          <a:p>
            <a:pPr lvl="1"/>
            <a:r>
              <a:rPr lang="ru-RU" dirty="0"/>
              <a:t>Р</a:t>
            </a:r>
            <a:r>
              <a:rPr lang="ru-RU" dirty="0" smtClean="0"/>
              <a:t>ассуждающий разум</a:t>
            </a:r>
          </a:p>
          <a:p>
            <a:pPr lvl="1"/>
            <a:r>
              <a:rPr lang="ru-RU" dirty="0" smtClean="0"/>
              <a:t>Целенаправленность</a:t>
            </a:r>
          </a:p>
          <a:p>
            <a:pPr lvl="1"/>
            <a:r>
              <a:rPr lang="ru-RU" dirty="0" smtClean="0"/>
              <a:t>Осознанность, </a:t>
            </a:r>
            <a:r>
              <a:rPr lang="ru-RU" dirty="0" err="1" smtClean="0"/>
              <a:t>рефлексивность</a:t>
            </a:r>
            <a:endParaRPr lang="ru-RU" dirty="0" smtClean="0"/>
          </a:p>
          <a:p>
            <a:pPr lvl="1"/>
            <a:r>
              <a:rPr lang="ru-RU" dirty="0" smtClean="0"/>
              <a:t>Критичность</a:t>
            </a:r>
          </a:p>
          <a:p>
            <a:pPr lvl="1"/>
            <a:r>
              <a:rPr lang="ru-RU" dirty="0" smtClean="0"/>
              <a:t>«Добавочность» </a:t>
            </a:r>
          </a:p>
          <a:p>
            <a:pPr lvl="1"/>
            <a:r>
              <a:rPr lang="ru-RU" dirty="0" smtClean="0"/>
              <a:t>Отстраненность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351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обучения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Слушатель – ребенок</a:t>
            </a:r>
          </a:p>
          <a:p>
            <a:r>
              <a:rPr lang="ru-RU" dirty="0" smtClean="0"/>
              <a:t>Среда класса – среда курса (предметная, социальная, эмоциональная,</a:t>
            </a:r>
            <a:r>
              <a:rPr lang="is-IS" dirty="0" smtClean="0"/>
              <a:t>…</a:t>
            </a:r>
            <a:r>
              <a:rPr lang="ru-RU" dirty="0" smtClean="0"/>
              <a:t>)</a:t>
            </a:r>
          </a:p>
          <a:p>
            <a:r>
              <a:rPr lang="ru-RU" dirty="0" err="1" smtClean="0"/>
              <a:t>Монтессори</a:t>
            </a:r>
            <a:r>
              <a:rPr lang="ru-RU" dirty="0" smtClean="0"/>
              <a:t>-педагог – </a:t>
            </a:r>
            <a:r>
              <a:rPr lang="ru-RU" dirty="0" err="1" smtClean="0"/>
              <a:t>Монтессори</a:t>
            </a:r>
            <a:r>
              <a:rPr lang="ru-RU" dirty="0" smtClean="0"/>
              <a:t>-тренер</a:t>
            </a:r>
          </a:p>
          <a:p>
            <a:r>
              <a:rPr lang="ru-RU" dirty="0" smtClean="0"/>
              <a:t>Обучение в деятельности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73218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Природа</Template>
  <TotalTime>141</TotalTime>
  <Words>131</Words>
  <Application>Microsoft Macintosh PowerPoint</Application>
  <PresentationFormat>Широкоэкранный</PresentationFormat>
  <Paragraphs>41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Garamond</vt:lpstr>
      <vt:lpstr>Arial</vt:lpstr>
      <vt:lpstr>Натуральные материалы</vt:lpstr>
      <vt:lpstr>Построение обучения</vt:lpstr>
      <vt:lpstr>Цели курса: знать</vt:lpstr>
      <vt:lpstr>Цели курса: владение методом</vt:lpstr>
      <vt:lpstr>Цели курса: подготовка себя</vt:lpstr>
      <vt:lpstr>Методы обучения</vt:lpstr>
      <vt:lpstr>Методы обучения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Построение обучения</dc:title>
  <dc:creator>Пользователь Microsoft Office</dc:creator>
  <cp:lastModifiedBy>Пользователь Microsoft Office</cp:lastModifiedBy>
  <cp:revision>7</cp:revision>
  <dcterms:created xsi:type="dcterms:W3CDTF">2016-03-22T07:05:28Z</dcterms:created>
  <dcterms:modified xsi:type="dcterms:W3CDTF">2016-03-22T09:26:55Z</dcterms:modified>
</cp:coreProperties>
</file>